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70" r:id="rId3"/>
    <p:sldId id="267" r:id="rId4"/>
    <p:sldId id="257" r:id="rId5"/>
    <p:sldId id="258" r:id="rId6"/>
    <p:sldId id="259" r:id="rId7"/>
    <p:sldId id="260" r:id="rId8"/>
    <p:sldId id="261" r:id="rId9"/>
    <p:sldId id="262" r:id="rId10"/>
    <p:sldId id="271" r:id="rId11"/>
    <p:sldId id="263" r:id="rId12"/>
    <p:sldId id="264" r:id="rId13"/>
    <p:sldId id="272" r:id="rId14"/>
    <p:sldId id="266" r:id="rId15"/>
    <p:sldId id="268" r:id="rId16"/>
    <p:sldId id="278" r:id="rId17"/>
    <p:sldId id="273" r:id="rId18"/>
    <p:sldId id="275" r:id="rId19"/>
    <p:sldId id="279" r:id="rId20"/>
    <p:sldId id="280" r:id="rId21"/>
    <p:sldId id="281" r:id="rId22"/>
    <p:sldId id="276" r:id="rId23"/>
    <p:sldId id="282" r:id="rId24"/>
    <p:sldId id="283" r:id="rId25"/>
    <p:sldId id="284" r:id="rId26"/>
    <p:sldId id="269" r:id="rId27"/>
    <p:sldId id="26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4DDA12-2094-4E72-85D7-6DB929D00E84}" v="147" dt="2024-02-14T01:33:59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77" y="20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bei Jiang" userId="364a2a22-9abc-49ee-bb2e-5a6750e055b5" providerId="ADAL" clId="{EE4DDA12-2094-4E72-85D7-6DB929D00E84}"/>
    <pc:docChg chg="undo custSel addSld delSld modSld sldOrd">
      <pc:chgData name="Kebei Jiang" userId="364a2a22-9abc-49ee-bb2e-5a6750e055b5" providerId="ADAL" clId="{EE4DDA12-2094-4E72-85D7-6DB929D00E84}" dt="2024-02-15T05:32:10.623" v="4267" actId="20577"/>
      <pc:docMkLst>
        <pc:docMk/>
      </pc:docMkLst>
      <pc:sldChg chg="modSp new mod">
        <pc:chgData name="Kebei Jiang" userId="364a2a22-9abc-49ee-bb2e-5a6750e055b5" providerId="ADAL" clId="{EE4DDA12-2094-4E72-85D7-6DB929D00E84}" dt="2024-02-08T17:04:35.246" v="1678" actId="20577"/>
        <pc:sldMkLst>
          <pc:docMk/>
          <pc:sldMk cId="246076297" sldId="256"/>
        </pc:sldMkLst>
        <pc:spChg chg="mod">
          <ac:chgData name="Kebei Jiang" userId="364a2a22-9abc-49ee-bb2e-5a6750e055b5" providerId="ADAL" clId="{EE4DDA12-2094-4E72-85D7-6DB929D00E84}" dt="2024-02-08T17:04:35.246" v="1678" actId="20577"/>
          <ac:spMkLst>
            <pc:docMk/>
            <pc:sldMk cId="246076297" sldId="256"/>
            <ac:spMk id="2" creationId="{17BB8055-096D-9935-C387-F51AA9D7360A}"/>
          </ac:spMkLst>
        </pc:spChg>
        <pc:spChg chg="mod">
          <ac:chgData name="Kebei Jiang" userId="364a2a22-9abc-49ee-bb2e-5a6750e055b5" providerId="ADAL" clId="{EE4DDA12-2094-4E72-85D7-6DB929D00E84}" dt="2024-02-08T15:30:44.100" v="1444" actId="20577"/>
          <ac:spMkLst>
            <pc:docMk/>
            <pc:sldMk cId="246076297" sldId="256"/>
            <ac:spMk id="3" creationId="{6BDEA6DA-423F-2185-5C69-6C683A7A308E}"/>
          </ac:spMkLst>
        </pc:spChg>
      </pc:sldChg>
      <pc:sldChg chg="addSp delSp modSp new mod">
        <pc:chgData name="Kebei Jiang" userId="364a2a22-9abc-49ee-bb2e-5a6750e055b5" providerId="ADAL" clId="{EE4DDA12-2094-4E72-85D7-6DB929D00E84}" dt="2024-02-08T20:40:28.055" v="4101" actId="20577"/>
        <pc:sldMkLst>
          <pc:docMk/>
          <pc:sldMk cId="3787970464" sldId="257"/>
        </pc:sldMkLst>
        <pc:spChg chg="del">
          <ac:chgData name="Kebei Jiang" userId="364a2a22-9abc-49ee-bb2e-5a6750e055b5" providerId="ADAL" clId="{EE4DDA12-2094-4E72-85D7-6DB929D00E84}" dt="2024-02-05T03:49:34.462" v="3" actId="478"/>
          <ac:spMkLst>
            <pc:docMk/>
            <pc:sldMk cId="3787970464" sldId="257"/>
            <ac:spMk id="2" creationId="{14D373A5-6736-9112-9262-78297315FF8E}"/>
          </ac:spMkLst>
        </pc:spChg>
        <pc:spChg chg="del">
          <ac:chgData name="Kebei Jiang" userId="364a2a22-9abc-49ee-bb2e-5a6750e055b5" providerId="ADAL" clId="{EE4DDA12-2094-4E72-85D7-6DB929D00E84}" dt="2024-02-05T03:49:33.206" v="2" actId="478"/>
          <ac:spMkLst>
            <pc:docMk/>
            <pc:sldMk cId="3787970464" sldId="257"/>
            <ac:spMk id="3" creationId="{EA56EF7E-680A-32D3-7CD6-2BB9462FE0E3}"/>
          </ac:spMkLst>
        </pc:spChg>
        <pc:spChg chg="add mod">
          <ac:chgData name="Kebei Jiang" userId="364a2a22-9abc-49ee-bb2e-5a6750e055b5" providerId="ADAL" clId="{EE4DDA12-2094-4E72-85D7-6DB929D00E84}" dt="2024-02-08T20:40:28.055" v="4101" actId="20577"/>
          <ac:spMkLst>
            <pc:docMk/>
            <pc:sldMk cId="3787970464" sldId="257"/>
            <ac:spMk id="8" creationId="{CBE36D24-44DE-811F-BB91-B054103EE5FB}"/>
          </ac:spMkLst>
        </pc:spChg>
        <pc:picChg chg="add del mod">
          <ac:chgData name="Kebei Jiang" userId="364a2a22-9abc-49ee-bb2e-5a6750e055b5" providerId="ADAL" clId="{EE4DDA12-2094-4E72-85D7-6DB929D00E84}" dt="2024-02-08T17:13:25.230" v="1891" actId="478"/>
          <ac:picMkLst>
            <pc:docMk/>
            <pc:sldMk cId="3787970464" sldId="257"/>
            <ac:picMk id="5" creationId="{A5BF7F7C-96FE-6075-045E-27C46D1073D0}"/>
          </ac:picMkLst>
        </pc:picChg>
        <pc:picChg chg="add del mod">
          <ac:chgData name="Kebei Jiang" userId="364a2a22-9abc-49ee-bb2e-5a6750e055b5" providerId="ADAL" clId="{EE4DDA12-2094-4E72-85D7-6DB929D00E84}" dt="2024-02-05T17:10:26.616" v="308" actId="478"/>
          <ac:picMkLst>
            <pc:docMk/>
            <pc:sldMk cId="3787970464" sldId="257"/>
            <ac:picMk id="7" creationId="{13FB600D-6036-5D6A-B937-DEAB095DBB1E}"/>
          </ac:picMkLst>
        </pc:picChg>
        <pc:picChg chg="add mod">
          <ac:chgData name="Kebei Jiang" userId="364a2a22-9abc-49ee-bb2e-5a6750e055b5" providerId="ADAL" clId="{EE4DDA12-2094-4E72-85D7-6DB929D00E84}" dt="2024-02-08T17:35:09.634" v="1896" actId="1076"/>
          <ac:picMkLst>
            <pc:docMk/>
            <pc:sldMk cId="3787970464" sldId="257"/>
            <ac:picMk id="9" creationId="{C03A6E20-57E9-DDAB-3B5D-15C741F5C30F}"/>
          </ac:picMkLst>
        </pc:picChg>
      </pc:sldChg>
      <pc:sldChg chg="addSp delSp modSp new mod">
        <pc:chgData name="Kebei Jiang" userId="364a2a22-9abc-49ee-bb2e-5a6750e055b5" providerId="ADAL" clId="{EE4DDA12-2094-4E72-85D7-6DB929D00E84}" dt="2024-02-05T04:56:37.166" v="49" actId="14100"/>
        <pc:sldMkLst>
          <pc:docMk/>
          <pc:sldMk cId="2583126391" sldId="258"/>
        </pc:sldMkLst>
        <pc:spChg chg="del">
          <ac:chgData name="Kebei Jiang" userId="364a2a22-9abc-49ee-bb2e-5a6750e055b5" providerId="ADAL" clId="{EE4DDA12-2094-4E72-85D7-6DB929D00E84}" dt="2024-02-05T04:51:23.379" v="25" actId="478"/>
          <ac:spMkLst>
            <pc:docMk/>
            <pc:sldMk cId="2583126391" sldId="258"/>
            <ac:spMk id="2" creationId="{726AC9B6-703F-CF6D-0A56-87FC2240264B}"/>
          </ac:spMkLst>
        </pc:spChg>
        <pc:spChg chg="del">
          <ac:chgData name="Kebei Jiang" userId="364a2a22-9abc-49ee-bb2e-5a6750e055b5" providerId="ADAL" clId="{EE4DDA12-2094-4E72-85D7-6DB929D00E84}" dt="2024-02-05T04:51:24.581" v="26" actId="478"/>
          <ac:spMkLst>
            <pc:docMk/>
            <pc:sldMk cId="2583126391" sldId="258"/>
            <ac:spMk id="3" creationId="{4965A432-1EA6-41C4-EB3C-6170146476A4}"/>
          </ac:spMkLst>
        </pc:spChg>
        <pc:picChg chg="add del mod">
          <ac:chgData name="Kebei Jiang" userId="364a2a22-9abc-49ee-bb2e-5a6750e055b5" providerId="ADAL" clId="{EE4DDA12-2094-4E72-85D7-6DB929D00E84}" dt="2024-02-05T04:54:00.523" v="36" actId="478"/>
          <ac:picMkLst>
            <pc:docMk/>
            <pc:sldMk cId="2583126391" sldId="258"/>
            <ac:picMk id="5" creationId="{CE4CCC46-F18E-E3D8-E2D5-3154951A8795}"/>
          </ac:picMkLst>
        </pc:picChg>
        <pc:picChg chg="add del mod">
          <ac:chgData name="Kebei Jiang" userId="364a2a22-9abc-49ee-bb2e-5a6750e055b5" providerId="ADAL" clId="{EE4DDA12-2094-4E72-85D7-6DB929D00E84}" dt="2024-02-05T04:56:33.499" v="46" actId="478"/>
          <ac:picMkLst>
            <pc:docMk/>
            <pc:sldMk cId="2583126391" sldId="258"/>
            <ac:picMk id="7" creationId="{27210D36-856E-2000-6B1F-049CF3A0814F}"/>
          </ac:picMkLst>
        </pc:picChg>
        <pc:picChg chg="add mod">
          <ac:chgData name="Kebei Jiang" userId="364a2a22-9abc-49ee-bb2e-5a6750e055b5" providerId="ADAL" clId="{EE4DDA12-2094-4E72-85D7-6DB929D00E84}" dt="2024-02-05T04:56:37.166" v="49" actId="14100"/>
          <ac:picMkLst>
            <pc:docMk/>
            <pc:sldMk cId="2583126391" sldId="258"/>
            <ac:picMk id="9" creationId="{578072BA-37A3-DA01-DE05-29C2084B1E8D}"/>
          </ac:picMkLst>
        </pc:picChg>
      </pc:sldChg>
      <pc:sldChg chg="addSp delSp modSp new mod">
        <pc:chgData name="Kebei Jiang" userId="364a2a22-9abc-49ee-bb2e-5a6750e055b5" providerId="ADAL" clId="{EE4DDA12-2094-4E72-85D7-6DB929D00E84}" dt="2024-02-08T19:20:37.855" v="2011" actId="478"/>
        <pc:sldMkLst>
          <pc:docMk/>
          <pc:sldMk cId="4160227722" sldId="259"/>
        </pc:sldMkLst>
        <pc:spChg chg="del">
          <ac:chgData name="Kebei Jiang" userId="364a2a22-9abc-49ee-bb2e-5a6750e055b5" providerId="ADAL" clId="{EE4DDA12-2094-4E72-85D7-6DB929D00E84}" dt="2024-02-05T04:52:20.667" v="32" actId="478"/>
          <ac:spMkLst>
            <pc:docMk/>
            <pc:sldMk cId="4160227722" sldId="259"/>
            <ac:spMk id="2" creationId="{41360127-D202-3153-99BB-E62089DE234D}"/>
          </ac:spMkLst>
        </pc:spChg>
        <pc:spChg chg="del">
          <ac:chgData name="Kebei Jiang" userId="364a2a22-9abc-49ee-bb2e-5a6750e055b5" providerId="ADAL" clId="{EE4DDA12-2094-4E72-85D7-6DB929D00E84}" dt="2024-02-05T04:52:19.916" v="31" actId="478"/>
          <ac:spMkLst>
            <pc:docMk/>
            <pc:sldMk cId="4160227722" sldId="259"/>
            <ac:spMk id="3" creationId="{8BAF55ED-9E77-023D-E1D1-A6CB4F42EE9B}"/>
          </ac:spMkLst>
        </pc:spChg>
        <pc:picChg chg="add del mod">
          <ac:chgData name="Kebei Jiang" userId="364a2a22-9abc-49ee-bb2e-5a6750e055b5" providerId="ADAL" clId="{EE4DDA12-2094-4E72-85D7-6DB929D00E84}" dt="2024-02-05T04:56:58.715" v="50" actId="478"/>
          <ac:picMkLst>
            <pc:docMk/>
            <pc:sldMk cId="4160227722" sldId="259"/>
            <ac:picMk id="5" creationId="{49B35659-0C52-16D5-0EDE-536782EA61D1}"/>
          </ac:picMkLst>
        </pc:picChg>
        <pc:picChg chg="add mod">
          <ac:chgData name="Kebei Jiang" userId="364a2a22-9abc-49ee-bb2e-5a6750e055b5" providerId="ADAL" clId="{EE4DDA12-2094-4E72-85D7-6DB929D00E84}" dt="2024-02-08T19:20:03.978" v="2007" actId="1076"/>
          <ac:picMkLst>
            <pc:docMk/>
            <pc:sldMk cId="4160227722" sldId="259"/>
            <ac:picMk id="7" creationId="{8629076E-C80E-EDB8-65C3-50B06279FCD4}"/>
          </ac:picMkLst>
        </pc:picChg>
        <pc:picChg chg="add del mod modCrop">
          <ac:chgData name="Kebei Jiang" userId="364a2a22-9abc-49ee-bb2e-5a6750e055b5" providerId="ADAL" clId="{EE4DDA12-2094-4E72-85D7-6DB929D00E84}" dt="2024-02-08T19:20:37.855" v="2011" actId="478"/>
          <ac:picMkLst>
            <pc:docMk/>
            <pc:sldMk cId="4160227722" sldId="259"/>
            <ac:picMk id="8" creationId="{A0ACAB12-FBA3-0D10-43AF-56D8245B82B5}"/>
          </ac:picMkLst>
        </pc:picChg>
      </pc:sldChg>
      <pc:sldChg chg="addSp delSp modSp add mod modShow">
        <pc:chgData name="Kebei Jiang" userId="364a2a22-9abc-49ee-bb2e-5a6750e055b5" providerId="ADAL" clId="{EE4DDA12-2094-4E72-85D7-6DB929D00E84}" dt="2024-02-08T19:23:34.875" v="2027" actId="729"/>
        <pc:sldMkLst>
          <pc:docMk/>
          <pc:sldMk cId="2657372688" sldId="260"/>
        </pc:sldMkLst>
        <pc:picChg chg="add del mod">
          <ac:chgData name="Kebei Jiang" userId="364a2a22-9abc-49ee-bb2e-5a6750e055b5" providerId="ADAL" clId="{EE4DDA12-2094-4E72-85D7-6DB929D00E84}" dt="2024-02-05T04:57:53.600" v="57" actId="478"/>
          <ac:picMkLst>
            <pc:docMk/>
            <pc:sldMk cId="2657372688" sldId="260"/>
            <ac:picMk id="3" creationId="{4B78A82A-C7E8-F8DF-55A1-308E9CBA6442}"/>
          </ac:picMkLst>
        </pc:picChg>
        <pc:picChg chg="add mod">
          <ac:chgData name="Kebei Jiang" userId="364a2a22-9abc-49ee-bb2e-5a6750e055b5" providerId="ADAL" clId="{EE4DDA12-2094-4E72-85D7-6DB929D00E84}" dt="2024-02-05T04:58:08.442" v="60" actId="14100"/>
          <ac:picMkLst>
            <pc:docMk/>
            <pc:sldMk cId="2657372688" sldId="260"/>
            <ac:picMk id="5" creationId="{6F06CC56-B9ED-0457-0A81-1C26A5EED30F}"/>
          </ac:picMkLst>
        </pc:picChg>
      </pc:sldChg>
      <pc:sldChg chg="addSp modSp add mod">
        <pc:chgData name="Kebei Jiang" userId="364a2a22-9abc-49ee-bb2e-5a6750e055b5" providerId="ADAL" clId="{EE4DDA12-2094-4E72-85D7-6DB929D00E84}" dt="2024-02-14T01:09:20.875" v="4219" actId="732"/>
        <pc:sldMkLst>
          <pc:docMk/>
          <pc:sldMk cId="4048407163" sldId="261"/>
        </pc:sldMkLst>
        <pc:picChg chg="add mod modCrop">
          <ac:chgData name="Kebei Jiang" userId="364a2a22-9abc-49ee-bb2e-5a6750e055b5" providerId="ADAL" clId="{EE4DDA12-2094-4E72-85D7-6DB929D00E84}" dt="2024-02-14T01:09:20.875" v="4219" actId="732"/>
          <ac:picMkLst>
            <pc:docMk/>
            <pc:sldMk cId="4048407163" sldId="261"/>
            <ac:picMk id="3" creationId="{D1AF408F-51F3-9842-D821-95DC5B5C0C1A}"/>
          </ac:picMkLst>
        </pc:picChg>
      </pc:sldChg>
      <pc:sldChg chg="addSp delSp modSp add mod ord">
        <pc:chgData name="Kebei Jiang" userId="364a2a22-9abc-49ee-bb2e-5a6750e055b5" providerId="ADAL" clId="{EE4DDA12-2094-4E72-85D7-6DB929D00E84}" dt="2024-02-08T19:32:20.826" v="2181"/>
        <pc:sldMkLst>
          <pc:docMk/>
          <pc:sldMk cId="4060808545" sldId="262"/>
        </pc:sldMkLst>
        <pc:spChg chg="add del mod">
          <ac:chgData name="Kebei Jiang" userId="364a2a22-9abc-49ee-bb2e-5a6750e055b5" providerId="ADAL" clId="{EE4DDA12-2094-4E72-85D7-6DB929D00E84}" dt="2024-02-08T19:31:42.820" v="2175" actId="478"/>
          <ac:spMkLst>
            <pc:docMk/>
            <pc:sldMk cId="4060808545" sldId="262"/>
            <ac:spMk id="4" creationId="{4E7F8E96-1D7C-F3D2-8F5C-ED5264B15D82}"/>
          </ac:spMkLst>
        </pc:spChg>
        <pc:picChg chg="add mod">
          <ac:chgData name="Kebei Jiang" userId="364a2a22-9abc-49ee-bb2e-5a6750e055b5" providerId="ADAL" clId="{EE4DDA12-2094-4E72-85D7-6DB929D00E84}" dt="2024-02-05T04:59:39.594" v="63" actId="14100"/>
          <ac:picMkLst>
            <pc:docMk/>
            <pc:sldMk cId="4060808545" sldId="262"/>
            <ac:picMk id="3" creationId="{09F3A91A-4891-CB18-2EBC-948BF9CBA50A}"/>
          </ac:picMkLst>
        </pc:picChg>
      </pc:sldChg>
      <pc:sldChg chg="addSp delSp modSp new mod">
        <pc:chgData name="Kebei Jiang" userId="364a2a22-9abc-49ee-bb2e-5a6750e055b5" providerId="ADAL" clId="{EE4DDA12-2094-4E72-85D7-6DB929D00E84}" dt="2024-02-08T19:36:21.596" v="2240" actId="1076"/>
        <pc:sldMkLst>
          <pc:docMk/>
          <pc:sldMk cId="241913268" sldId="263"/>
        </pc:sldMkLst>
        <pc:spChg chg="del">
          <ac:chgData name="Kebei Jiang" userId="364a2a22-9abc-49ee-bb2e-5a6750e055b5" providerId="ADAL" clId="{EE4DDA12-2094-4E72-85D7-6DB929D00E84}" dt="2024-02-05T05:03:13.599" v="243" actId="478"/>
          <ac:spMkLst>
            <pc:docMk/>
            <pc:sldMk cId="241913268" sldId="263"/>
            <ac:spMk id="2" creationId="{F802A8C2-EB49-51F7-B5AA-3335A264F55D}"/>
          </ac:spMkLst>
        </pc:spChg>
        <pc:spChg chg="del">
          <ac:chgData name="Kebei Jiang" userId="364a2a22-9abc-49ee-bb2e-5a6750e055b5" providerId="ADAL" clId="{EE4DDA12-2094-4E72-85D7-6DB929D00E84}" dt="2024-02-05T05:03:12.515" v="242" actId="478"/>
          <ac:spMkLst>
            <pc:docMk/>
            <pc:sldMk cId="241913268" sldId="263"/>
            <ac:spMk id="3" creationId="{8C287A84-7A30-6EDB-E9BC-2974C8DA076B}"/>
          </ac:spMkLst>
        </pc:spChg>
        <pc:spChg chg="add mod">
          <ac:chgData name="Kebei Jiang" userId="364a2a22-9abc-49ee-bb2e-5a6750e055b5" providerId="ADAL" clId="{EE4DDA12-2094-4E72-85D7-6DB929D00E84}" dt="2024-02-08T19:36:12.775" v="2239" actId="255"/>
          <ac:spMkLst>
            <pc:docMk/>
            <pc:sldMk cId="241913268" sldId="263"/>
            <ac:spMk id="8" creationId="{1F419BD4-117E-5B8B-347D-F1FB4B2DBB73}"/>
          </ac:spMkLst>
        </pc:spChg>
        <pc:picChg chg="add del mod">
          <ac:chgData name="Kebei Jiang" userId="364a2a22-9abc-49ee-bb2e-5a6750e055b5" providerId="ADAL" clId="{EE4DDA12-2094-4E72-85D7-6DB929D00E84}" dt="2024-02-05T05:06:50.240" v="247" actId="478"/>
          <ac:picMkLst>
            <pc:docMk/>
            <pc:sldMk cId="241913268" sldId="263"/>
            <ac:picMk id="5" creationId="{6CF20E8E-622E-1F57-A21B-DF427A388BA4}"/>
          </ac:picMkLst>
        </pc:picChg>
        <pc:picChg chg="add mod ord">
          <ac:chgData name="Kebei Jiang" userId="364a2a22-9abc-49ee-bb2e-5a6750e055b5" providerId="ADAL" clId="{EE4DDA12-2094-4E72-85D7-6DB929D00E84}" dt="2024-02-08T19:35:34.843" v="2234" actId="167"/>
          <ac:picMkLst>
            <pc:docMk/>
            <pc:sldMk cId="241913268" sldId="263"/>
            <ac:picMk id="7" creationId="{4FB00245-4F26-A3EC-B856-63FCF855EB11}"/>
          </ac:picMkLst>
        </pc:picChg>
        <pc:picChg chg="add mod ord">
          <ac:chgData name="Kebei Jiang" userId="364a2a22-9abc-49ee-bb2e-5a6750e055b5" providerId="ADAL" clId="{EE4DDA12-2094-4E72-85D7-6DB929D00E84}" dt="2024-02-08T19:36:21.596" v="2240" actId="1076"/>
          <ac:picMkLst>
            <pc:docMk/>
            <pc:sldMk cId="241913268" sldId="263"/>
            <ac:picMk id="10" creationId="{30E5F073-63B9-5DC7-08D6-93784055643F}"/>
          </ac:picMkLst>
        </pc:picChg>
        <pc:picChg chg="add mod">
          <ac:chgData name="Kebei Jiang" userId="364a2a22-9abc-49ee-bb2e-5a6750e055b5" providerId="ADAL" clId="{EE4DDA12-2094-4E72-85D7-6DB929D00E84}" dt="2024-02-08T19:35:30.592" v="2233" actId="1076"/>
          <ac:picMkLst>
            <pc:docMk/>
            <pc:sldMk cId="241913268" sldId="263"/>
            <ac:picMk id="12" creationId="{20C879A5-A75E-A246-E477-907B7E9B4305}"/>
          </ac:picMkLst>
        </pc:picChg>
      </pc:sldChg>
      <pc:sldChg chg="addSp delSp modSp new mod ord">
        <pc:chgData name="Kebei Jiang" userId="364a2a22-9abc-49ee-bb2e-5a6750e055b5" providerId="ADAL" clId="{EE4DDA12-2094-4E72-85D7-6DB929D00E84}" dt="2024-02-08T19:21:02.048" v="2013"/>
        <pc:sldMkLst>
          <pc:docMk/>
          <pc:sldMk cId="17542600" sldId="264"/>
        </pc:sldMkLst>
        <pc:spChg chg="del">
          <ac:chgData name="Kebei Jiang" userId="364a2a22-9abc-49ee-bb2e-5a6750e055b5" providerId="ADAL" clId="{EE4DDA12-2094-4E72-85D7-6DB929D00E84}" dt="2024-02-05T05:07:56.093" v="253" actId="478"/>
          <ac:spMkLst>
            <pc:docMk/>
            <pc:sldMk cId="17542600" sldId="264"/>
            <ac:spMk id="2" creationId="{619B4FBF-BD5D-6300-6A95-33A531FA3358}"/>
          </ac:spMkLst>
        </pc:spChg>
        <pc:spChg chg="del">
          <ac:chgData name="Kebei Jiang" userId="364a2a22-9abc-49ee-bb2e-5a6750e055b5" providerId="ADAL" clId="{EE4DDA12-2094-4E72-85D7-6DB929D00E84}" dt="2024-02-05T05:07:55.211" v="252" actId="478"/>
          <ac:spMkLst>
            <pc:docMk/>
            <pc:sldMk cId="17542600" sldId="264"/>
            <ac:spMk id="3" creationId="{2E036AEC-61EF-6B21-A421-51F1366516FC}"/>
          </ac:spMkLst>
        </pc:spChg>
        <pc:picChg chg="add del mod">
          <ac:chgData name="Kebei Jiang" userId="364a2a22-9abc-49ee-bb2e-5a6750e055b5" providerId="ADAL" clId="{EE4DDA12-2094-4E72-85D7-6DB929D00E84}" dt="2024-02-05T05:08:06.462" v="261" actId="478"/>
          <ac:picMkLst>
            <pc:docMk/>
            <pc:sldMk cId="17542600" sldId="264"/>
            <ac:picMk id="5" creationId="{C3807DCD-09A1-43C6-D109-57DF1D2A0E85}"/>
          </ac:picMkLst>
        </pc:picChg>
        <pc:picChg chg="add mod">
          <ac:chgData name="Kebei Jiang" userId="364a2a22-9abc-49ee-bb2e-5a6750e055b5" providerId="ADAL" clId="{EE4DDA12-2094-4E72-85D7-6DB929D00E84}" dt="2024-02-05T05:08:08.503" v="264" actId="14100"/>
          <ac:picMkLst>
            <pc:docMk/>
            <pc:sldMk cId="17542600" sldId="264"/>
            <ac:picMk id="7" creationId="{9A702F66-C8CC-4EBB-BDAF-EE2356A9356D}"/>
          </ac:picMkLst>
        </pc:picChg>
      </pc:sldChg>
      <pc:sldChg chg="modSp new mod">
        <pc:chgData name="Kebei Jiang" userId="364a2a22-9abc-49ee-bb2e-5a6750e055b5" providerId="ADAL" clId="{EE4DDA12-2094-4E72-85D7-6DB929D00E84}" dt="2024-02-08T20:29:04.524" v="3981" actId="20577"/>
        <pc:sldMkLst>
          <pc:docMk/>
          <pc:sldMk cId="1687313337" sldId="265"/>
        </pc:sldMkLst>
        <pc:spChg chg="mod">
          <ac:chgData name="Kebei Jiang" userId="364a2a22-9abc-49ee-bb2e-5a6750e055b5" providerId="ADAL" clId="{EE4DDA12-2094-4E72-85D7-6DB929D00E84}" dt="2024-02-05T13:45:03.744" v="298" actId="20577"/>
          <ac:spMkLst>
            <pc:docMk/>
            <pc:sldMk cId="1687313337" sldId="265"/>
            <ac:spMk id="2" creationId="{A9FC99E9-FAA8-B8F2-B9CC-310CC94AC74A}"/>
          </ac:spMkLst>
        </pc:spChg>
        <pc:spChg chg="mod">
          <ac:chgData name="Kebei Jiang" userId="364a2a22-9abc-49ee-bb2e-5a6750e055b5" providerId="ADAL" clId="{EE4DDA12-2094-4E72-85D7-6DB929D00E84}" dt="2024-02-08T20:29:04.524" v="3981" actId="20577"/>
          <ac:spMkLst>
            <pc:docMk/>
            <pc:sldMk cId="1687313337" sldId="265"/>
            <ac:spMk id="3" creationId="{B73A6B30-10C4-7C93-07F8-D2C958A030C5}"/>
          </ac:spMkLst>
        </pc:spChg>
      </pc:sldChg>
      <pc:sldChg chg="addSp delSp modSp new mod">
        <pc:chgData name="Kebei Jiang" userId="364a2a22-9abc-49ee-bb2e-5a6750e055b5" providerId="ADAL" clId="{EE4DDA12-2094-4E72-85D7-6DB929D00E84}" dt="2024-02-06T01:58:34.422" v="782" actId="12"/>
        <pc:sldMkLst>
          <pc:docMk/>
          <pc:sldMk cId="3881133328" sldId="266"/>
        </pc:sldMkLst>
        <pc:spChg chg="del">
          <ac:chgData name="Kebei Jiang" userId="364a2a22-9abc-49ee-bb2e-5a6750e055b5" providerId="ADAL" clId="{EE4DDA12-2094-4E72-85D7-6DB929D00E84}" dt="2024-02-05T17:09:48.694" v="306" actId="478"/>
          <ac:spMkLst>
            <pc:docMk/>
            <pc:sldMk cId="3881133328" sldId="266"/>
            <ac:spMk id="2" creationId="{81A4FA4D-EB92-E10E-A13D-73C84736E300}"/>
          </ac:spMkLst>
        </pc:spChg>
        <pc:spChg chg="del">
          <ac:chgData name="Kebei Jiang" userId="364a2a22-9abc-49ee-bb2e-5a6750e055b5" providerId="ADAL" clId="{EE4DDA12-2094-4E72-85D7-6DB929D00E84}" dt="2024-02-05T17:09:48.283" v="305" actId="478"/>
          <ac:spMkLst>
            <pc:docMk/>
            <pc:sldMk cId="3881133328" sldId="266"/>
            <ac:spMk id="3" creationId="{6A506094-0B1E-6D63-7E47-B02D71FBA73C}"/>
          </ac:spMkLst>
        </pc:spChg>
        <pc:spChg chg="add mod">
          <ac:chgData name="Kebei Jiang" userId="364a2a22-9abc-49ee-bb2e-5a6750e055b5" providerId="ADAL" clId="{EE4DDA12-2094-4E72-85D7-6DB929D00E84}" dt="2024-02-06T01:58:34.422" v="782" actId="12"/>
          <ac:spMkLst>
            <pc:docMk/>
            <pc:sldMk cId="3881133328" sldId="266"/>
            <ac:spMk id="6" creationId="{1083F8BA-434E-40F1-1A7D-5F8FCC96A1B9}"/>
          </ac:spMkLst>
        </pc:spChg>
        <pc:picChg chg="add mod">
          <ac:chgData name="Kebei Jiang" userId="364a2a22-9abc-49ee-bb2e-5a6750e055b5" providerId="ADAL" clId="{EE4DDA12-2094-4E72-85D7-6DB929D00E84}" dt="2024-02-05T17:09:44.766" v="304" actId="14100"/>
          <ac:picMkLst>
            <pc:docMk/>
            <pc:sldMk cId="3881133328" sldId="266"/>
            <ac:picMk id="5" creationId="{FD172B6A-0CC7-E332-C45E-A64E6CD2FF7F}"/>
          </ac:picMkLst>
        </pc:picChg>
      </pc:sldChg>
      <pc:sldChg chg="addSp delSp modSp add mod ord">
        <pc:chgData name="Kebei Jiang" userId="364a2a22-9abc-49ee-bb2e-5a6750e055b5" providerId="ADAL" clId="{EE4DDA12-2094-4E72-85D7-6DB929D00E84}" dt="2024-02-08T19:42:32.356" v="2382" actId="1076"/>
        <pc:sldMkLst>
          <pc:docMk/>
          <pc:sldMk cId="939946101" sldId="267"/>
        </pc:sldMkLst>
        <pc:spChg chg="add mod">
          <ac:chgData name="Kebei Jiang" userId="364a2a22-9abc-49ee-bb2e-5a6750e055b5" providerId="ADAL" clId="{EE4DDA12-2094-4E72-85D7-6DB929D00E84}" dt="2024-02-08T17:13:05.660" v="1889" actId="13926"/>
          <ac:spMkLst>
            <pc:docMk/>
            <pc:sldMk cId="939946101" sldId="267"/>
            <ac:spMk id="2" creationId="{8D15AA9D-7916-3E39-6CB8-AACCCE123517}"/>
          </ac:spMkLst>
        </pc:spChg>
        <pc:spChg chg="add del mod">
          <ac:chgData name="Kebei Jiang" userId="364a2a22-9abc-49ee-bb2e-5a6750e055b5" providerId="ADAL" clId="{EE4DDA12-2094-4E72-85D7-6DB929D00E84}" dt="2024-02-08T17:09:22.294" v="1843" actId="478"/>
          <ac:spMkLst>
            <pc:docMk/>
            <pc:sldMk cId="939946101" sldId="267"/>
            <ac:spMk id="3" creationId="{CFE84654-5D96-A33A-58E8-C00CC8CE5218}"/>
          </ac:spMkLst>
        </pc:spChg>
        <pc:spChg chg="add mod">
          <ac:chgData name="Kebei Jiang" userId="364a2a22-9abc-49ee-bb2e-5a6750e055b5" providerId="ADAL" clId="{EE4DDA12-2094-4E72-85D7-6DB929D00E84}" dt="2024-02-08T19:42:32.356" v="2382" actId="1076"/>
          <ac:spMkLst>
            <pc:docMk/>
            <pc:sldMk cId="939946101" sldId="267"/>
            <ac:spMk id="4" creationId="{6203D06F-C914-521D-F263-BE0AE4F2B21C}"/>
          </ac:spMkLst>
        </pc:spChg>
        <pc:spChg chg="add">
          <ac:chgData name="Kebei Jiang" userId="364a2a22-9abc-49ee-bb2e-5a6750e055b5" providerId="ADAL" clId="{EE4DDA12-2094-4E72-85D7-6DB929D00E84}" dt="2024-02-08T17:12:29.993" v="1882" actId="11529"/>
          <ac:spMkLst>
            <pc:docMk/>
            <pc:sldMk cId="939946101" sldId="267"/>
            <ac:spMk id="6" creationId="{CF047894-3E17-11D2-18ED-993BD76F2608}"/>
          </ac:spMkLst>
        </pc:spChg>
        <pc:spChg chg="add mod">
          <ac:chgData name="Kebei Jiang" userId="364a2a22-9abc-49ee-bb2e-5a6750e055b5" providerId="ADAL" clId="{EE4DDA12-2094-4E72-85D7-6DB929D00E84}" dt="2024-02-08T19:42:32.356" v="2382" actId="1076"/>
          <ac:spMkLst>
            <pc:docMk/>
            <pc:sldMk cId="939946101" sldId="267"/>
            <ac:spMk id="8" creationId="{8EE53FD0-62A5-209C-CDAA-C5D9D67F82BA}"/>
          </ac:spMkLst>
        </pc:spChg>
        <pc:picChg chg="mod">
          <ac:chgData name="Kebei Jiang" userId="364a2a22-9abc-49ee-bb2e-5a6750e055b5" providerId="ADAL" clId="{EE4DDA12-2094-4E72-85D7-6DB929D00E84}" dt="2024-02-08T15:36:01.678" v="1672" actId="1076"/>
          <ac:picMkLst>
            <pc:docMk/>
            <pc:sldMk cId="939946101" sldId="267"/>
            <ac:picMk id="5" creationId="{A5BF7F7C-96FE-6075-045E-27C46D1073D0}"/>
          </ac:picMkLst>
        </pc:picChg>
        <pc:picChg chg="mod">
          <ac:chgData name="Kebei Jiang" userId="364a2a22-9abc-49ee-bb2e-5a6750e055b5" providerId="ADAL" clId="{EE4DDA12-2094-4E72-85D7-6DB929D00E84}" dt="2024-02-08T19:42:32.356" v="2382" actId="1076"/>
          <ac:picMkLst>
            <pc:docMk/>
            <pc:sldMk cId="939946101" sldId="267"/>
            <ac:picMk id="7" creationId="{13FB600D-6036-5D6A-B937-DEAB095DBB1E}"/>
          </ac:picMkLst>
        </pc:picChg>
      </pc:sldChg>
      <pc:sldChg chg="addSp delSp modSp new mod modShow">
        <pc:chgData name="Kebei Jiang" userId="364a2a22-9abc-49ee-bb2e-5a6750e055b5" providerId="ADAL" clId="{EE4DDA12-2094-4E72-85D7-6DB929D00E84}" dt="2024-02-08T20:00:06.981" v="3013" actId="729"/>
        <pc:sldMkLst>
          <pc:docMk/>
          <pc:sldMk cId="3667524196" sldId="268"/>
        </pc:sldMkLst>
        <pc:spChg chg="del">
          <ac:chgData name="Kebei Jiang" userId="364a2a22-9abc-49ee-bb2e-5a6750e055b5" providerId="ADAL" clId="{EE4DDA12-2094-4E72-85D7-6DB929D00E84}" dt="2024-02-05T18:00:55.582" v="631" actId="478"/>
          <ac:spMkLst>
            <pc:docMk/>
            <pc:sldMk cId="3667524196" sldId="268"/>
            <ac:spMk id="2" creationId="{C3B63B9A-54D4-0BEE-FE71-82065B068896}"/>
          </ac:spMkLst>
        </pc:spChg>
        <pc:spChg chg="del">
          <ac:chgData name="Kebei Jiang" userId="364a2a22-9abc-49ee-bb2e-5a6750e055b5" providerId="ADAL" clId="{EE4DDA12-2094-4E72-85D7-6DB929D00E84}" dt="2024-02-05T18:00:54.919" v="630" actId="478"/>
          <ac:spMkLst>
            <pc:docMk/>
            <pc:sldMk cId="3667524196" sldId="268"/>
            <ac:spMk id="3" creationId="{2854E6D8-AC4C-CB1A-082E-E994C7A168BA}"/>
          </ac:spMkLst>
        </pc:spChg>
        <pc:picChg chg="add mod">
          <ac:chgData name="Kebei Jiang" userId="364a2a22-9abc-49ee-bb2e-5a6750e055b5" providerId="ADAL" clId="{EE4DDA12-2094-4E72-85D7-6DB929D00E84}" dt="2024-02-05T18:00:58.871" v="634" actId="14100"/>
          <ac:picMkLst>
            <pc:docMk/>
            <pc:sldMk cId="3667524196" sldId="268"/>
            <ac:picMk id="5" creationId="{F204A1AE-EF05-318E-1A8C-9EB4AD0BF1C2}"/>
          </ac:picMkLst>
        </pc:picChg>
      </pc:sldChg>
      <pc:sldChg chg="modSp new mod ord">
        <pc:chgData name="Kebei Jiang" userId="364a2a22-9abc-49ee-bb2e-5a6750e055b5" providerId="ADAL" clId="{EE4DDA12-2094-4E72-85D7-6DB929D00E84}" dt="2024-02-08T19:58:45.865" v="2992" actId="20577"/>
        <pc:sldMkLst>
          <pc:docMk/>
          <pc:sldMk cId="1067897879" sldId="269"/>
        </pc:sldMkLst>
        <pc:spChg chg="mod">
          <ac:chgData name="Kebei Jiang" userId="364a2a22-9abc-49ee-bb2e-5a6750e055b5" providerId="ADAL" clId="{EE4DDA12-2094-4E72-85D7-6DB929D00E84}" dt="2024-02-07T15:45:32.590" v="913" actId="20577"/>
          <ac:spMkLst>
            <pc:docMk/>
            <pc:sldMk cId="1067897879" sldId="269"/>
            <ac:spMk id="2" creationId="{4F5FBBAF-3995-DDAE-FE58-8F99F5C91812}"/>
          </ac:spMkLst>
        </pc:spChg>
        <pc:spChg chg="mod">
          <ac:chgData name="Kebei Jiang" userId="364a2a22-9abc-49ee-bb2e-5a6750e055b5" providerId="ADAL" clId="{EE4DDA12-2094-4E72-85D7-6DB929D00E84}" dt="2024-02-08T19:58:45.865" v="2992" actId="20577"/>
          <ac:spMkLst>
            <pc:docMk/>
            <pc:sldMk cId="1067897879" sldId="269"/>
            <ac:spMk id="3" creationId="{5D1DFAB0-8E67-CBA9-A5FE-3012C4B29F63}"/>
          </ac:spMkLst>
        </pc:spChg>
      </pc:sldChg>
      <pc:sldChg chg="modSp new mod">
        <pc:chgData name="Kebei Jiang" userId="364a2a22-9abc-49ee-bb2e-5a6750e055b5" providerId="ADAL" clId="{EE4DDA12-2094-4E72-85D7-6DB929D00E84}" dt="2024-02-08T15:35:54.402" v="1670" actId="20577"/>
        <pc:sldMkLst>
          <pc:docMk/>
          <pc:sldMk cId="3106420635" sldId="270"/>
        </pc:sldMkLst>
        <pc:spChg chg="mod">
          <ac:chgData name="Kebei Jiang" userId="364a2a22-9abc-49ee-bb2e-5a6750e055b5" providerId="ADAL" clId="{EE4DDA12-2094-4E72-85D7-6DB929D00E84}" dt="2024-02-08T15:30:55.178" v="1458" actId="20577"/>
          <ac:spMkLst>
            <pc:docMk/>
            <pc:sldMk cId="3106420635" sldId="270"/>
            <ac:spMk id="2" creationId="{B029E88D-7387-97CC-A73F-A72116FF4546}"/>
          </ac:spMkLst>
        </pc:spChg>
        <pc:spChg chg="mod">
          <ac:chgData name="Kebei Jiang" userId="364a2a22-9abc-49ee-bb2e-5a6750e055b5" providerId="ADAL" clId="{EE4DDA12-2094-4E72-85D7-6DB929D00E84}" dt="2024-02-08T15:35:54.402" v="1670" actId="20577"/>
          <ac:spMkLst>
            <pc:docMk/>
            <pc:sldMk cId="3106420635" sldId="270"/>
            <ac:spMk id="3" creationId="{028AAA84-7FB1-07E1-1442-1ECC1082B577}"/>
          </ac:spMkLst>
        </pc:spChg>
      </pc:sldChg>
      <pc:sldChg chg="addSp delSp modSp new mod">
        <pc:chgData name="Kebei Jiang" userId="364a2a22-9abc-49ee-bb2e-5a6750e055b5" providerId="ADAL" clId="{EE4DDA12-2094-4E72-85D7-6DB929D00E84}" dt="2024-02-08T19:22:58.521" v="2026" actId="1076"/>
        <pc:sldMkLst>
          <pc:docMk/>
          <pc:sldMk cId="880947829" sldId="271"/>
        </pc:sldMkLst>
        <pc:spChg chg="del">
          <ac:chgData name="Kebei Jiang" userId="364a2a22-9abc-49ee-bb2e-5a6750e055b5" providerId="ADAL" clId="{EE4DDA12-2094-4E72-85D7-6DB929D00E84}" dt="2024-02-08T19:22:53.360" v="2025" actId="478"/>
          <ac:spMkLst>
            <pc:docMk/>
            <pc:sldMk cId="880947829" sldId="271"/>
            <ac:spMk id="2" creationId="{AFDE939E-CAEA-16F8-800E-1D23A6B8D473}"/>
          </ac:spMkLst>
        </pc:spChg>
        <pc:spChg chg="del">
          <ac:chgData name="Kebei Jiang" userId="364a2a22-9abc-49ee-bb2e-5a6750e055b5" providerId="ADAL" clId="{EE4DDA12-2094-4E72-85D7-6DB929D00E84}" dt="2024-02-08T19:22:52" v="2024" actId="478"/>
          <ac:spMkLst>
            <pc:docMk/>
            <pc:sldMk cId="880947829" sldId="271"/>
            <ac:spMk id="3" creationId="{AADD8785-7243-984E-8631-B6EE83D05E7F}"/>
          </ac:spMkLst>
        </pc:spChg>
        <pc:spChg chg="add mod">
          <ac:chgData name="Kebei Jiang" userId="364a2a22-9abc-49ee-bb2e-5a6750e055b5" providerId="ADAL" clId="{EE4DDA12-2094-4E72-85D7-6DB929D00E84}" dt="2024-02-08T19:22:58.521" v="2026" actId="1076"/>
          <ac:spMkLst>
            <pc:docMk/>
            <pc:sldMk cId="880947829" sldId="271"/>
            <ac:spMk id="6" creationId="{B400FE0F-0940-A4D4-43F6-12232F3F9B71}"/>
          </ac:spMkLst>
        </pc:spChg>
        <pc:picChg chg="add mod">
          <ac:chgData name="Kebei Jiang" userId="364a2a22-9abc-49ee-bb2e-5a6750e055b5" providerId="ADAL" clId="{EE4DDA12-2094-4E72-85D7-6DB929D00E84}" dt="2024-02-08T19:22:21.769" v="2021" actId="14100"/>
          <ac:picMkLst>
            <pc:docMk/>
            <pc:sldMk cId="880947829" sldId="271"/>
            <ac:picMk id="5" creationId="{EFD37C23-E725-2E7C-3850-8C483E9B0163}"/>
          </ac:picMkLst>
        </pc:picChg>
      </pc:sldChg>
      <pc:sldChg chg="addSp delSp modSp add mod">
        <pc:chgData name="Kebei Jiang" userId="364a2a22-9abc-49ee-bb2e-5a6750e055b5" providerId="ADAL" clId="{EE4DDA12-2094-4E72-85D7-6DB929D00E84}" dt="2024-02-08T19:47:47.197" v="2564" actId="1076"/>
        <pc:sldMkLst>
          <pc:docMk/>
          <pc:sldMk cId="423766443" sldId="272"/>
        </pc:sldMkLst>
        <pc:spChg chg="del">
          <ac:chgData name="Kebei Jiang" userId="364a2a22-9abc-49ee-bb2e-5a6750e055b5" providerId="ADAL" clId="{EE4DDA12-2094-4E72-85D7-6DB929D00E84}" dt="2024-02-08T19:23:52.252" v="2028" actId="478"/>
          <ac:spMkLst>
            <pc:docMk/>
            <pc:sldMk cId="423766443" sldId="272"/>
            <ac:spMk id="2" creationId="{AFDE939E-CAEA-16F8-800E-1D23A6B8D473}"/>
          </ac:spMkLst>
        </pc:spChg>
        <pc:spChg chg="del">
          <ac:chgData name="Kebei Jiang" userId="364a2a22-9abc-49ee-bb2e-5a6750e055b5" providerId="ADAL" clId="{EE4DDA12-2094-4E72-85D7-6DB929D00E84}" dt="2024-02-08T19:23:52.948" v="2029" actId="478"/>
          <ac:spMkLst>
            <pc:docMk/>
            <pc:sldMk cId="423766443" sldId="272"/>
            <ac:spMk id="3" creationId="{AADD8785-7243-984E-8631-B6EE83D05E7F}"/>
          </ac:spMkLst>
        </pc:spChg>
        <pc:spChg chg="add mod">
          <ac:chgData name="Kebei Jiang" userId="364a2a22-9abc-49ee-bb2e-5a6750e055b5" providerId="ADAL" clId="{EE4DDA12-2094-4E72-85D7-6DB929D00E84}" dt="2024-02-08T19:47:38.753" v="2562" actId="1076"/>
          <ac:spMkLst>
            <pc:docMk/>
            <pc:sldMk cId="423766443" sldId="272"/>
            <ac:spMk id="4" creationId="{22E65066-9EF0-A3B2-1C24-78A4C4A6A772}"/>
          </ac:spMkLst>
        </pc:spChg>
        <pc:picChg chg="mod">
          <ac:chgData name="Kebei Jiang" userId="364a2a22-9abc-49ee-bb2e-5a6750e055b5" providerId="ADAL" clId="{EE4DDA12-2094-4E72-85D7-6DB929D00E84}" dt="2024-02-08T19:47:47.197" v="2564" actId="1076"/>
          <ac:picMkLst>
            <pc:docMk/>
            <pc:sldMk cId="423766443" sldId="272"/>
            <ac:picMk id="5" creationId="{EFD37C23-E725-2E7C-3850-8C483E9B0163}"/>
          </ac:picMkLst>
        </pc:picChg>
      </pc:sldChg>
      <pc:sldChg chg="addSp delSp modSp add mod">
        <pc:chgData name="Kebei Jiang" userId="364a2a22-9abc-49ee-bb2e-5a6750e055b5" providerId="ADAL" clId="{EE4DDA12-2094-4E72-85D7-6DB929D00E84}" dt="2024-02-08T20:20:02.655" v="3726" actId="21"/>
        <pc:sldMkLst>
          <pc:docMk/>
          <pc:sldMk cId="2798745562" sldId="273"/>
        </pc:sldMkLst>
        <pc:spChg chg="mod">
          <ac:chgData name="Kebei Jiang" userId="364a2a22-9abc-49ee-bb2e-5a6750e055b5" providerId="ADAL" clId="{EE4DDA12-2094-4E72-85D7-6DB929D00E84}" dt="2024-02-08T20:20:02.655" v="3726" actId="21"/>
          <ac:spMkLst>
            <pc:docMk/>
            <pc:sldMk cId="2798745562" sldId="273"/>
            <ac:spMk id="8" creationId="{CBE36D24-44DE-811F-BB91-B054103EE5FB}"/>
          </ac:spMkLst>
        </pc:spChg>
        <pc:picChg chg="add mod">
          <ac:chgData name="Kebei Jiang" userId="364a2a22-9abc-49ee-bb2e-5a6750e055b5" providerId="ADAL" clId="{EE4DDA12-2094-4E72-85D7-6DB929D00E84}" dt="2024-02-08T19:28:01.723" v="2170" actId="14100"/>
          <ac:picMkLst>
            <pc:docMk/>
            <pc:sldMk cId="2798745562" sldId="273"/>
            <ac:picMk id="2" creationId="{A4755F75-6D32-0F20-FC29-53402597EE3D}"/>
          </ac:picMkLst>
        </pc:picChg>
        <pc:picChg chg="del">
          <ac:chgData name="Kebei Jiang" userId="364a2a22-9abc-49ee-bb2e-5a6750e055b5" providerId="ADAL" clId="{EE4DDA12-2094-4E72-85D7-6DB929D00E84}" dt="2024-02-08T19:27:56.088" v="2167" actId="478"/>
          <ac:picMkLst>
            <pc:docMk/>
            <pc:sldMk cId="2798745562" sldId="273"/>
            <ac:picMk id="9" creationId="{C03A6E20-57E9-DDAB-3B5D-15C741F5C30F}"/>
          </ac:picMkLst>
        </pc:picChg>
      </pc:sldChg>
      <pc:sldChg chg="add del">
        <pc:chgData name="Kebei Jiang" userId="364a2a22-9abc-49ee-bb2e-5a6750e055b5" providerId="ADAL" clId="{EE4DDA12-2094-4E72-85D7-6DB929D00E84}" dt="2024-02-08T19:39:33.697" v="2301" actId="47"/>
        <pc:sldMkLst>
          <pc:docMk/>
          <pc:sldMk cId="1070822808" sldId="274"/>
        </pc:sldMkLst>
      </pc:sldChg>
      <pc:sldChg chg="addSp delSp modSp new mod">
        <pc:chgData name="Kebei Jiang" userId="364a2a22-9abc-49ee-bb2e-5a6750e055b5" providerId="ADAL" clId="{EE4DDA12-2094-4E72-85D7-6DB929D00E84}" dt="2024-02-08T20:06:21.458" v="3301" actId="20577"/>
        <pc:sldMkLst>
          <pc:docMk/>
          <pc:sldMk cId="1464718357" sldId="275"/>
        </pc:sldMkLst>
        <pc:spChg chg="mod">
          <ac:chgData name="Kebei Jiang" userId="364a2a22-9abc-49ee-bb2e-5a6750e055b5" providerId="ADAL" clId="{EE4DDA12-2094-4E72-85D7-6DB929D00E84}" dt="2024-02-08T20:06:21.458" v="3301" actId="20577"/>
          <ac:spMkLst>
            <pc:docMk/>
            <pc:sldMk cId="1464718357" sldId="275"/>
            <ac:spMk id="2" creationId="{A527E271-B5B0-4500-3EFB-1491F15335DA}"/>
          </ac:spMkLst>
        </pc:spChg>
        <pc:spChg chg="del">
          <ac:chgData name="Kebei Jiang" userId="364a2a22-9abc-49ee-bb2e-5a6750e055b5" providerId="ADAL" clId="{EE4DDA12-2094-4E72-85D7-6DB929D00E84}" dt="2024-02-08T20:02:27.432" v="3098" actId="478"/>
          <ac:spMkLst>
            <pc:docMk/>
            <pc:sldMk cId="1464718357" sldId="275"/>
            <ac:spMk id="3" creationId="{3EE4E773-F8DF-2BA5-EE42-AE6360B30AF3}"/>
          </ac:spMkLst>
        </pc:spChg>
        <pc:spChg chg="add mod">
          <ac:chgData name="Kebei Jiang" userId="364a2a22-9abc-49ee-bb2e-5a6750e055b5" providerId="ADAL" clId="{EE4DDA12-2094-4E72-85D7-6DB929D00E84}" dt="2024-02-08T20:04:19.738" v="3155" actId="14100"/>
          <ac:spMkLst>
            <pc:docMk/>
            <pc:sldMk cId="1464718357" sldId="275"/>
            <ac:spMk id="8" creationId="{94D1B39F-CA4E-D93E-E501-0D06A363B796}"/>
          </ac:spMkLst>
        </pc:spChg>
        <pc:spChg chg="add mod">
          <ac:chgData name="Kebei Jiang" userId="364a2a22-9abc-49ee-bb2e-5a6750e055b5" providerId="ADAL" clId="{EE4DDA12-2094-4E72-85D7-6DB929D00E84}" dt="2024-02-08T20:05:20.919" v="3209" actId="1076"/>
          <ac:spMkLst>
            <pc:docMk/>
            <pc:sldMk cId="1464718357" sldId="275"/>
            <ac:spMk id="9" creationId="{2FED595C-6E5F-8BAF-90FB-824727BA8D54}"/>
          </ac:spMkLst>
        </pc:spChg>
        <pc:picChg chg="add mod">
          <ac:chgData name="Kebei Jiang" userId="364a2a22-9abc-49ee-bb2e-5a6750e055b5" providerId="ADAL" clId="{EE4DDA12-2094-4E72-85D7-6DB929D00E84}" dt="2024-02-08T20:03:03.244" v="3107" actId="14100"/>
          <ac:picMkLst>
            <pc:docMk/>
            <pc:sldMk cId="1464718357" sldId="275"/>
            <ac:picMk id="5" creationId="{F118ADA7-C8DD-C843-FE88-5411C95D264D}"/>
          </ac:picMkLst>
        </pc:picChg>
        <pc:picChg chg="add mod">
          <ac:chgData name="Kebei Jiang" userId="364a2a22-9abc-49ee-bb2e-5a6750e055b5" providerId="ADAL" clId="{EE4DDA12-2094-4E72-85D7-6DB929D00E84}" dt="2024-02-08T20:03:42.082" v="3143" actId="1076"/>
          <ac:picMkLst>
            <pc:docMk/>
            <pc:sldMk cId="1464718357" sldId="275"/>
            <ac:picMk id="7" creationId="{F8E02824-638B-8384-C9BA-75FC72069270}"/>
          </ac:picMkLst>
        </pc:picChg>
      </pc:sldChg>
      <pc:sldChg chg="addSp delSp modSp new mod">
        <pc:chgData name="Kebei Jiang" userId="364a2a22-9abc-49ee-bb2e-5a6750e055b5" providerId="ADAL" clId="{EE4DDA12-2094-4E72-85D7-6DB929D00E84}" dt="2024-02-08T20:24:00.248" v="3759" actId="114"/>
        <pc:sldMkLst>
          <pc:docMk/>
          <pc:sldMk cId="2534231104" sldId="276"/>
        </pc:sldMkLst>
        <pc:spChg chg="mod">
          <ac:chgData name="Kebei Jiang" userId="364a2a22-9abc-49ee-bb2e-5a6750e055b5" providerId="ADAL" clId="{EE4DDA12-2094-4E72-85D7-6DB929D00E84}" dt="2024-02-08T20:10:35.141" v="3380" actId="20577"/>
          <ac:spMkLst>
            <pc:docMk/>
            <pc:sldMk cId="2534231104" sldId="276"/>
            <ac:spMk id="2" creationId="{F108FDEB-A6FB-C306-9E25-A0A1B2EC3E8D}"/>
          </ac:spMkLst>
        </pc:spChg>
        <pc:spChg chg="del">
          <ac:chgData name="Kebei Jiang" userId="364a2a22-9abc-49ee-bb2e-5a6750e055b5" providerId="ADAL" clId="{EE4DDA12-2094-4E72-85D7-6DB929D00E84}" dt="2024-02-08T20:10:41.774" v="3381" actId="478"/>
          <ac:spMkLst>
            <pc:docMk/>
            <pc:sldMk cId="2534231104" sldId="276"/>
            <ac:spMk id="3" creationId="{E60C9782-EB9C-79E5-5CC0-483E578450BD}"/>
          </ac:spMkLst>
        </pc:spChg>
        <pc:spChg chg="add mod">
          <ac:chgData name="Kebei Jiang" userId="364a2a22-9abc-49ee-bb2e-5a6750e055b5" providerId="ADAL" clId="{EE4DDA12-2094-4E72-85D7-6DB929D00E84}" dt="2024-02-08T20:24:00.248" v="3759" actId="114"/>
          <ac:spMkLst>
            <pc:docMk/>
            <pc:sldMk cId="2534231104" sldId="276"/>
            <ac:spMk id="6" creationId="{5A57E877-869D-694C-C5BA-0D0A5AEB73B9}"/>
          </ac:spMkLst>
        </pc:spChg>
        <pc:picChg chg="add mod">
          <ac:chgData name="Kebei Jiang" userId="364a2a22-9abc-49ee-bb2e-5a6750e055b5" providerId="ADAL" clId="{EE4DDA12-2094-4E72-85D7-6DB929D00E84}" dt="2024-02-08T20:11:09.742" v="3389" actId="692"/>
          <ac:picMkLst>
            <pc:docMk/>
            <pc:sldMk cId="2534231104" sldId="276"/>
            <ac:picMk id="5" creationId="{5A2DBE9B-A386-CF5C-B9DB-AB1B816087FD}"/>
          </ac:picMkLst>
        </pc:picChg>
      </pc:sldChg>
      <pc:sldChg chg="add del">
        <pc:chgData name="Kebei Jiang" userId="364a2a22-9abc-49ee-bb2e-5a6750e055b5" providerId="ADAL" clId="{EE4DDA12-2094-4E72-85D7-6DB929D00E84}" dt="2024-02-08T19:44:06.665" v="2395" actId="47"/>
        <pc:sldMkLst>
          <pc:docMk/>
          <pc:sldMk cId="1072706873" sldId="277"/>
        </pc:sldMkLst>
      </pc:sldChg>
      <pc:sldChg chg="modSp add mod">
        <pc:chgData name="Kebei Jiang" userId="364a2a22-9abc-49ee-bb2e-5a6750e055b5" providerId="ADAL" clId="{EE4DDA12-2094-4E72-85D7-6DB929D00E84}" dt="2024-02-08T19:55:01.693" v="2739" actId="6549"/>
        <pc:sldMkLst>
          <pc:docMk/>
          <pc:sldMk cId="44266888" sldId="278"/>
        </pc:sldMkLst>
        <pc:spChg chg="mod">
          <ac:chgData name="Kebei Jiang" userId="364a2a22-9abc-49ee-bb2e-5a6750e055b5" providerId="ADAL" clId="{EE4DDA12-2094-4E72-85D7-6DB929D00E84}" dt="2024-02-08T19:55:01.693" v="2739" actId="6549"/>
          <ac:spMkLst>
            <pc:docMk/>
            <pc:sldMk cId="44266888" sldId="278"/>
            <ac:spMk id="8" creationId="{CBE36D24-44DE-811F-BB91-B054103EE5FB}"/>
          </ac:spMkLst>
        </pc:spChg>
      </pc:sldChg>
      <pc:sldChg chg="addSp delSp modSp new mod">
        <pc:chgData name="Kebei Jiang" userId="364a2a22-9abc-49ee-bb2e-5a6750e055b5" providerId="ADAL" clId="{EE4DDA12-2094-4E72-85D7-6DB929D00E84}" dt="2024-02-08T20:08:16.649" v="3306" actId="1076"/>
        <pc:sldMkLst>
          <pc:docMk/>
          <pc:sldMk cId="1093911693" sldId="279"/>
        </pc:sldMkLst>
        <pc:spChg chg="mod">
          <ac:chgData name="Kebei Jiang" userId="364a2a22-9abc-49ee-bb2e-5a6750e055b5" providerId="ADAL" clId="{EE4DDA12-2094-4E72-85D7-6DB929D00E84}" dt="2024-02-08T20:06:00.800" v="3265" actId="20577"/>
          <ac:spMkLst>
            <pc:docMk/>
            <pc:sldMk cId="1093911693" sldId="279"/>
            <ac:spMk id="2" creationId="{B1FB70AF-B138-CDA9-4C84-6BBEBA56DA23}"/>
          </ac:spMkLst>
        </pc:spChg>
        <pc:spChg chg="del">
          <ac:chgData name="Kebei Jiang" userId="364a2a22-9abc-49ee-bb2e-5a6750e055b5" providerId="ADAL" clId="{EE4DDA12-2094-4E72-85D7-6DB929D00E84}" dt="2024-02-08T20:06:25.569" v="3302" actId="478"/>
          <ac:spMkLst>
            <pc:docMk/>
            <pc:sldMk cId="1093911693" sldId="279"/>
            <ac:spMk id="3" creationId="{05FA0E45-D98F-456D-9FDC-4401781BB246}"/>
          </ac:spMkLst>
        </pc:spChg>
        <pc:picChg chg="add mod">
          <ac:chgData name="Kebei Jiang" userId="364a2a22-9abc-49ee-bb2e-5a6750e055b5" providerId="ADAL" clId="{EE4DDA12-2094-4E72-85D7-6DB929D00E84}" dt="2024-02-08T20:08:16.649" v="3306" actId="1076"/>
          <ac:picMkLst>
            <pc:docMk/>
            <pc:sldMk cId="1093911693" sldId="279"/>
            <ac:picMk id="5" creationId="{34ED76E3-5C89-6192-18AA-B7747F243C75}"/>
          </ac:picMkLst>
        </pc:picChg>
      </pc:sldChg>
      <pc:sldChg chg="addSp delSp modSp new mod">
        <pc:chgData name="Kebei Jiang" userId="364a2a22-9abc-49ee-bb2e-5a6750e055b5" providerId="ADAL" clId="{EE4DDA12-2094-4E72-85D7-6DB929D00E84}" dt="2024-02-08T20:13:41.560" v="3540" actId="20577"/>
        <pc:sldMkLst>
          <pc:docMk/>
          <pc:sldMk cId="3304570527" sldId="280"/>
        </pc:sldMkLst>
        <pc:spChg chg="mod">
          <ac:chgData name="Kebei Jiang" userId="364a2a22-9abc-49ee-bb2e-5a6750e055b5" providerId="ADAL" clId="{EE4DDA12-2094-4E72-85D7-6DB929D00E84}" dt="2024-02-08T20:08:33.393" v="3343" actId="20577"/>
          <ac:spMkLst>
            <pc:docMk/>
            <pc:sldMk cId="3304570527" sldId="280"/>
            <ac:spMk id="2" creationId="{000EEC25-C202-8C1B-467D-7477DAE26334}"/>
          </ac:spMkLst>
        </pc:spChg>
        <pc:spChg chg="del">
          <ac:chgData name="Kebei Jiang" userId="364a2a22-9abc-49ee-bb2e-5a6750e055b5" providerId="ADAL" clId="{EE4DDA12-2094-4E72-85D7-6DB929D00E84}" dt="2024-02-08T20:08:49.453" v="3344" actId="478"/>
          <ac:spMkLst>
            <pc:docMk/>
            <pc:sldMk cId="3304570527" sldId="280"/>
            <ac:spMk id="3" creationId="{A4F50AFB-F9B5-3989-E0B6-844E2F75CAD2}"/>
          </ac:spMkLst>
        </pc:spChg>
        <pc:spChg chg="add mod">
          <ac:chgData name="Kebei Jiang" userId="364a2a22-9abc-49ee-bb2e-5a6750e055b5" providerId="ADAL" clId="{EE4DDA12-2094-4E72-85D7-6DB929D00E84}" dt="2024-02-08T20:13:41.560" v="3540" actId="20577"/>
          <ac:spMkLst>
            <pc:docMk/>
            <pc:sldMk cId="3304570527" sldId="280"/>
            <ac:spMk id="6" creationId="{A964BCE4-8480-934F-DD06-46BEEAE77A65}"/>
          </ac:spMkLst>
        </pc:spChg>
        <pc:picChg chg="add mod">
          <ac:chgData name="Kebei Jiang" userId="364a2a22-9abc-49ee-bb2e-5a6750e055b5" providerId="ADAL" clId="{EE4DDA12-2094-4E72-85D7-6DB929D00E84}" dt="2024-02-08T20:08:56.968" v="3347" actId="1076"/>
          <ac:picMkLst>
            <pc:docMk/>
            <pc:sldMk cId="3304570527" sldId="280"/>
            <ac:picMk id="5" creationId="{59D37931-B6DB-BD1D-CE5C-10A90692675F}"/>
          </ac:picMkLst>
        </pc:picChg>
      </pc:sldChg>
      <pc:sldChg chg="addSp delSp modSp new mod ord">
        <pc:chgData name="Kebei Jiang" userId="364a2a22-9abc-49ee-bb2e-5a6750e055b5" providerId="ADAL" clId="{EE4DDA12-2094-4E72-85D7-6DB929D00E84}" dt="2024-02-15T05:32:10.623" v="4267" actId="20577"/>
        <pc:sldMkLst>
          <pc:docMk/>
          <pc:sldMk cId="727569511" sldId="281"/>
        </pc:sldMkLst>
        <pc:spChg chg="mod">
          <ac:chgData name="Kebei Jiang" userId="364a2a22-9abc-49ee-bb2e-5a6750e055b5" providerId="ADAL" clId="{EE4DDA12-2094-4E72-85D7-6DB929D00E84}" dt="2024-02-08T20:14:23.939" v="3551"/>
          <ac:spMkLst>
            <pc:docMk/>
            <pc:sldMk cId="727569511" sldId="281"/>
            <ac:spMk id="2" creationId="{378EBF28-4E74-5C7C-19EE-B0946EC72DD8}"/>
          </ac:spMkLst>
        </pc:spChg>
        <pc:spChg chg="add mod">
          <ac:chgData name="Kebei Jiang" userId="364a2a22-9abc-49ee-bb2e-5a6750e055b5" providerId="ADAL" clId="{EE4DDA12-2094-4E72-85D7-6DB929D00E84}" dt="2024-02-10T15:21:38.354" v="4113" actId="14100"/>
          <ac:spMkLst>
            <pc:docMk/>
            <pc:sldMk cId="727569511" sldId="281"/>
            <ac:spMk id="3" creationId="{548AA4A8-9C67-ECAB-8CA8-DC3B63AC23E9}"/>
          </ac:spMkLst>
        </pc:spChg>
        <pc:spChg chg="del">
          <ac:chgData name="Kebei Jiang" userId="364a2a22-9abc-49ee-bb2e-5a6750e055b5" providerId="ADAL" clId="{EE4DDA12-2094-4E72-85D7-6DB929D00E84}" dt="2024-02-08T20:14:06.607" v="3544" actId="478"/>
          <ac:spMkLst>
            <pc:docMk/>
            <pc:sldMk cId="727569511" sldId="281"/>
            <ac:spMk id="3" creationId="{5BB9EAB3-9B34-B378-7A7F-F8252FF26594}"/>
          </ac:spMkLst>
        </pc:spChg>
        <pc:spChg chg="add del mod">
          <ac:chgData name="Kebei Jiang" userId="364a2a22-9abc-49ee-bb2e-5a6750e055b5" providerId="ADAL" clId="{EE4DDA12-2094-4E72-85D7-6DB929D00E84}" dt="2024-02-10T15:21:41.272" v="4114" actId="478"/>
          <ac:spMkLst>
            <pc:docMk/>
            <pc:sldMk cId="727569511" sldId="281"/>
            <ac:spMk id="4" creationId="{398F663E-7798-0B75-83E1-85E502459939}"/>
          </ac:spMkLst>
        </pc:spChg>
        <pc:spChg chg="add mod">
          <ac:chgData name="Kebei Jiang" userId="364a2a22-9abc-49ee-bb2e-5a6750e055b5" providerId="ADAL" clId="{EE4DDA12-2094-4E72-85D7-6DB929D00E84}" dt="2024-02-15T05:32:10.623" v="4267" actId="20577"/>
          <ac:spMkLst>
            <pc:docMk/>
            <pc:sldMk cId="727569511" sldId="281"/>
            <ac:spMk id="6" creationId="{DAA48B78-257F-2C69-2ED8-C0BA9EC2F5F5}"/>
          </ac:spMkLst>
        </pc:spChg>
        <pc:spChg chg="add mod">
          <ac:chgData name="Kebei Jiang" userId="364a2a22-9abc-49ee-bb2e-5a6750e055b5" providerId="ADAL" clId="{EE4DDA12-2094-4E72-85D7-6DB929D00E84}" dt="2024-02-10T15:23:12.443" v="4212" actId="1076"/>
          <ac:spMkLst>
            <pc:docMk/>
            <pc:sldMk cId="727569511" sldId="281"/>
            <ac:spMk id="7" creationId="{975D010C-5EDB-0733-BFA7-A4DD58E8F8BF}"/>
          </ac:spMkLst>
        </pc:spChg>
        <pc:spChg chg="add mod">
          <ac:chgData name="Kebei Jiang" userId="364a2a22-9abc-49ee-bb2e-5a6750e055b5" providerId="ADAL" clId="{EE4DDA12-2094-4E72-85D7-6DB929D00E84}" dt="2024-02-08T20:31:04.326" v="4026" actId="1076"/>
          <ac:spMkLst>
            <pc:docMk/>
            <pc:sldMk cId="727569511" sldId="281"/>
            <ac:spMk id="8" creationId="{D9EA8E73-5799-61ED-46DF-79D5146EC873}"/>
          </ac:spMkLst>
        </pc:spChg>
        <pc:spChg chg="add mod">
          <ac:chgData name="Kebei Jiang" userId="364a2a22-9abc-49ee-bb2e-5a6750e055b5" providerId="ADAL" clId="{EE4DDA12-2094-4E72-85D7-6DB929D00E84}" dt="2024-02-10T15:23:18.873" v="4213" actId="114"/>
          <ac:spMkLst>
            <pc:docMk/>
            <pc:sldMk cId="727569511" sldId="281"/>
            <ac:spMk id="9" creationId="{5CD772FD-4E82-65B9-5445-2342AEC02F6A}"/>
          </ac:spMkLst>
        </pc:spChg>
        <pc:spChg chg="add mod">
          <ac:chgData name="Kebei Jiang" userId="364a2a22-9abc-49ee-bb2e-5a6750e055b5" providerId="ADAL" clId="{EE4DDA12-2094-4E72-85D7-6DB929D00E84}" dt="2024-02-10T15:23:34.925" v="4217" actId="14100"/>
          <ac:spMkLst>
            <pc:docMk/>
            <pc:sldMk cId="727569511" sldId="281"/>
            <ac:spMk id="11" creationId="{6D7DE4EA-289C-88ED-87C9-0C9A10D1836D}"/>
          </ac:spMkLst>
        </pc:spChg>
        <pc:picChg chg="add mod">
          <ac:chgData name="Kebei Jiang" userId="364a2a22-9abc-49ee-bb2e-5a6750e055b5" providerId="ADAL" clId="{EE4DDA12-2094-4E72-85D7-6DB929D00E84}" dt="2024-02-08T20:14:15.619" v="3550" actId="1076"/>
          <ac:picMkLst>
            <pc:docMk/>
            <pc:sldMk cId="727569511" sldId="281"/>
            <ac:picMk id="5" creationId="{72E04851-F549-0A2C-57E3-51106A4DFA59}"/>
          </ac:picMkLst>
        </pc:picChg>
        <pc:cxnChg chg="add mod">
          <ac:chgData name="Kebei Jiang" userId="364a2a22-9abc-49ee-bb2e-5a6750e055b5" providerId="ADAL" clId="{EE4DDA12-2094-4E72-85D7-6DB929D00E84}" dt="2024-02-08T20:31:51.516" v="4030" actId="14100"/>
          <ac:cxnSpMkLst>
            <pc:docMk/>
            <pc:sldMk cId="727569511" sldId="281"/>
            <ac:cxnSpMk id="10" creationId="{FB254670-C923-0CB8-C529-4F8742857650}"/>
          </ac:cxnSpMkLst>
        </pc:cxnChg>
        <pc:cxnChg chg="add mod">
          <ac:chgData name="Kebei Jiang" userId="364a2a22-9abc-49ee-bb2e-5a6750e055b5" providerId="ADAL" clId="{EE4DDA12-2094-4E72-85D7-6DB929D00E84}" dt="2024-02-08T20:32:10.405" v="4034" actId="14100"/>
          <ac:cxnSpMkLst>
            <pc:docMk/>
            <pc:sldMk cId="727569511" sldId="281"/>
            <ac:cxnSpMk id="12" creationId="{50BA0C15-3395-FA00-745D-67716C6F4E54}"/>
          </ac:cxnSpMkLst>
        </pc:cxnChg>
      </pc:sldChg>
      <pc:sldChg chg="addSp delSp modSp new mod">
        <pc:chgData name="Kebei Jiang" userId="364a2a22-9abc-49ee-bb2e-5a6750e055b5" providerId="ADAL" clId="{EE4DDA12-2094-4E72-85D7-6DB929D00E84}" dt="2024-02-08T20:19:01.036" v="3620" actId="14100"/>
        <pc:sldMkLst>
          <pc:docMk/>
          <pc:sldMk cId="3294705648" sldId="282"/>
        </pc:sldMkLst>
        <pc:spChg chg="mod">
          <ac:chgData name="Kebei Jiang" userId="364a2a22-9abc-49ee-bb2e-5a6750e055b5" providerId="ADAL" clId="{EE4DDA12-2094-4E72-85D7-6DB929D00E84}" dt="2024-02-08T20:18:41.703" v="3614"/>
          <ac:spMkLst>
            <pc:docMk/>
            <pc:sldMk cId="3294705648" sldId="282"/>
            <ac:spMk id="2" creationId="{1ECB056A-4A5F-CD56-AECE-6798B3F688DD}"/>
          </ac:spMkLst>
        </pc:spChg>
        <pc:spChg chg="del">
          <ac:chgData name="Kebei Jiang" userId="364a2a22-9abc-49ee-bb2e-5a6750e055b5" providerId="ADAL" clId="{EE4DDA12-2094-4E72-85D7-6DB929D00E84}" dt="2024-02-08T20:18:43.402" v="3615" actId="478"/>
          <ac:spMkLst>
            <pc:docMk/>
            <pc:sldMk cId="3294705648" sldId="282"/>
            <ac:spMk id="3" creationId="{343330E4-1BC4-1E36-0615-B869A5D39244}"/>
          </ac:spMkLst>
        </pc:spChg>
        <pc:picChg chg="add mod">
          <ac:chgData name="Kebei Jiang" userId="364a2a22-9abc-49ee-bb2e-5a6750e055b5" providerId="ADAL" clId="{EE4DDA12-2094-4E72-85D7-6DB929D00E84}" dt="2024-02-08T20:19:01.036" v="3620" actId="14100"/>
          <ac:picMkLst>
            <pc:docMk/>
            <pc:sldMk cId="3294705648" sldId="282"/>
            <ac:picMk id="5" creationId="{7740FF61-11CB-6648-D3F3-0B28286F6CB0}"/>
          </ac:picMkLst>
        </pc:picChg>
      </pc:sldChg>
      <pc:sldChg chg="addSp delSp modSp new mod">
        <pc:chgData name="Kebei Jiang" userId="364a2a22-9abc-49ee-bb2e-5a6750e055b5" providerId="ADAL" clId="{EE4DDA12-2094-4E72-85D7-6DB929D00E84}" dt="2024-02-08T20:25:07.183" v="3847" actId="14100"/>
        <pc:sldMkLst>
          <pc:docMk/>
          <pc:sldMk cId="3362387586" sldId="283"/>
        </pc:sldMkLst>
        <pc:spChg chg="mod">
          <ac:chgData name="Kebei Jiang" userId="364a2a22-9abc-49ee-bb2e-5a6750e055b5" providerId="ADAL" clId="{EE4DDA12-2094-4E72-85D7-6DB929D00E84}" dt="2024-02-08T20:22:34.663" v="3745"/>
          <ac:spMkLst>
            <pc:docMk/>
            <pc:sldMk cId="3362387586" sldId="283"/>
            <ac:spMk id="2" creationId="{120DBA75-7162-85C0-C3F1-C289CF79C29A}"/>
          </ac:spMkLst>
        </pc:spChg>
        <pc:spChg chg="del">
          <ac:chgData name="Kebei Jiang" userId="364a2a22-9abc-49ee-bb2e-5a6750e055b5" providerId="ADAL" clId="{EE4DDA12-2094-4E72-85D7-6DB929D00E84}" dt="2024-02-08T20:23:13.924" v="3746" actId="478"/>
          <ac:spMkLst>
            <pc:docMk/>
            <pc:sldMk cId="3362387586" sldId="283"/>
            <ac:spMk id="3" creationId="{9F2FFD26-C3E4-6427-8280-CF038C0703CC}"/>
          </ac:spMkLst>
        </pc:spChg>
        <pc:spChg chg="add mod">
          <ac:chgData name="Kebei Jiang" userId="364a2a22-9abc-49ee-bb2e-5a6750e055b5" providerId="ADAL" clId="{EE4DDA12-2094-4E72-85D7-6DB929D00E84}" dt="2024-02-08T20:25:07.183" v="3847" actId="14100"/>
          <ac:spMkLst>
            <pc:docMk/>
            <pc:sldMk cId="3362387586" sldId="283"/>
            <ac:spMk id="6" creationId="{BBE1A982-EB28-B94D-BFC0-31573C96BF76}"/>
          </ac:spMkLst>
        </pc:spChg>
        <pc:picChg chg="add mod">
          <ac:chgData name="Kebei Jiang" userId="364a2a22-9abc-49ee-bb2e-5a6750e055b5" providerId="ADAL" clId="{EE4DDA12-2094-4E72-85D7-6DB929D00E84}" dt="2024-02-08T20:23:33.240" v="3753" actId="1076"/>
          <ac:picMkLst>
            <pc:docMk/>
            <pc:sldMk cId="3362387586" sldId="283"/>
            <ac:picMk id="5" creationId="{03F7C8AD-5E63-ECBF-81B8-A42DA9CA264A}"/>
          </ac:picMkLst>
        </pc:picChg>
      </pc:sldChg>
      <pc:sldChg chg="addSp delSp modSp new mod">
        <pc:chgData name="Kebei Jiang" userId="364a2a22-9abc-49ee-bb2e-5a6750e055b5" providerId="ADAL" clId="{EE4DDA12-2094-4E72-85D7-6DB929D00E84}" dt="2024-02-08T20:34:25.219" v="4100" actId="20577"/>
        <pc:sldMkLst>
          <pc:docMk/>
          <pc:sldMk cId="717573564" sldId="284"/>
        </pc:sldMkLst>
        <pc:spChg chg="mod">
          <ac:chgData name="Kebei Jiang" userId="364a2a22-9abc-49ee-bb2e-5a6750e055b5" providerId="ADAL" clId="{EE4DDA12-2094-4E72-85D7-6DB929D00E84}" dt="2024-02-08T20:25:24.703" v="3849"/>
          <ac:spMkLst>
            <pc:docMk/>
            <pc:sldMk cId="717573564" sldId="284"/>
            <ac:spMk id="2" creationId="{1933BF46-78A5-E12E-64D2-41AB0B7519E8}"/>
          </ac:spMkLst>
        </pc:spChg>
        <pc:spChg chg="del">
          <ac:chgData name="Kebei Jiang" userId="364a2a22-9abc-49ee-bb2e-5a6750e055b5" providerId="ADAL" clId="{EE4DDA12-2094-4E72-85D7-6DB929D00E84}" dt="2024-02-08T20:25:47.291" v="3850" actId="478"/>
          <ac:spMkLst>
            <pc:docMk/>
            <pc:sldMk cId="717573564" sldId="284"/>
            <ac:spMk id="3" creationId="{41F9AAEF-18A5-70F9-9F56-8B6CA4F2F01E}"/>
          </ac:spMkLst>
        </pc:spChg>
        <pc:spChg chg="add mod">
          <ac:chgData name="Kebei Jiang" userId="364a2a22-9abc-49ee-bb2e-5a6750e055b5" providerId="ADAL" clId="{EE4DDA12-2094-4E72-85D7-6DB929D00E84}" dt="2024-02-08T20:34:25.219" v="4100" actId="20577"/>
          <ac:spMkLst>
            <pc:docMk/>
            <pc:sldMk cId="717573564" sldId="284"/>
            <ac:spMk id="6" creationId="{6C0E05B4-7197-B86F-F7FC-3031903DE3FE}"/>
          </ac:spMkLst>
        </pc:spChg>
        <pc:picChg chg="add mod modCrop">
          <ac:chgData name="Kebei Jiang" userId="364a2a22-9abc-49ee-bb2e-5a6750e055b5" providerId="ADAL" clId="{EE4DDA12-2094-4E72-85D7-6DB929D00E84}" dt="2024-02-08T20:26:44.383" v="3865" actId="1076"/>
          <ac:picMkLst>
            <pc:docMk/>
            <pc:sldMk cId="717573564" sldId="284"/>
            <ac:picMk id="5" creationId="{A2F5F02E-6F31-2AD3-1665-EEB2039FB4AB}"/>
          </ac:picMkLst>
        </pc:picChg>
        <pc:picChg chg="add mod">
          <ac:chgData name="Kebei Jiang" userId="364a2a22-9abc-49ee-bb2e-5a6750e055b5" providerId="ADAL" clId="{EE4DDA12-2094-4E72-85D7-6DB929D00E84}" dt="2024-02-08T20:34:13.901" v="4099" actId="692"/>
          <ac:picMkLst>
            <pc:docMk/>
            <pc:sldMk cId="717573564" sldId="284"/>
            <ac:picMk id="8" creationId="{ED0142FF-C4DC-9B20-3CCD-E2675048E636}"/>
          </ac:picMkLst>
        </pc:picChg>
      </pc:sldChg>
      <pc:sldChg chg="addSp delSp modSp new del mod">
        <pc:chgData name="Kebei Jiang" userId="364a2a22-9abc-49ee-bb2e-5a6750e055b5" providerId="ADAL" clId="{EE4DDA12-2094-4E72-85D7-6DB929D00E84}" dt="2024-02-14T01:40:15.614" v="4242" actId="47"/>
        <pc:sldMkLst>
          <pc:docMk/>
          <pc:sldMk cId="2733469838" sldId="285"/>
        </pc:sldMkLst>
        <pc:spChg chg="del">
          <ac:chgData name="Kebei Jiang" userId="364a2a22-9abc-49ee-bb2e-5a6750e055b5" providerId="ADAL" clId="{EE4DDA12-2094-4E72-85D7-6DB929D00E84}" dt="2024-02-14T01:34:09.347" v="4229" actId="478"/>
          <ac:spMkLst>
            <pc:docMk/>
            <pc:sldMk cId="2733469838" sldId="285"/>
            <ac:spMk id="2" creationId="{8E7EFB45-2B23-F79F-562F-FB62EF1F6ED2}"/>
          </ac:spMkLst>
        </pc:spChg>
        <pc:spChg chg="del">
          <ac:chgData name="Kebei Jiang" userId="364a2a22-9abc-49ee-bb2e-5a6750e055b5" providerId="ADAL" clId="{EE4DDA12-2094-4E72-85D7-6DB929D00E84}" dt="2024-02-14T01:34:08.421" v="4228" actId="478"/>
          <ac:spMkLst>
            <pc:docMk/>
            <pc:sldMk cId="2733469838" sldId="285"/>
            <ac:spMk id="3" creationId="{6D4C1CA3-26BA-139A-32F9-094F3FDDB68C}"/>
          </ac:spMkLst>
        </pc:spChg>
        <pc:grpChg chg="add mod">
          <ac:chgData name="Kebei Jiang" userId="364a2a22-9abc-49ee-bb2e-5a6750e055b5" providerId="ADAL" clId="{EE4DDA12-2094-4E72-85D7-6DB929D00E84}" dt="2024-02-14T01:34:17.012" v="4231" actId="1076"/>
          <ac:grpSpMkLst>
            <pc:docMk/>
            <pc:sldMk cId="2733469838" sldId="285"/>
            <ac:grpSpMk id="6" creationId="{1D855137-D4A1-E5A6-FFFB-1459C0759E9B}"/>
          </ac:grpSpMkLst>
        </pc:grpChg>
        <pc:grpChg chg="add del mod">
          <ac:chgData name="Kebei Jiang" userId="364a2a22-9abc-49ee-bb2e-5a6750e055b5" providerId="ADAL" clId="{EE4DDA12-2094-4E72-85D7-6DB929D00E84}" dt="2024-02-14T01:40:12.897" v="4241" actId="478"/>
          <ac:grpSpMkLst>
            <pc:docMk/>
            <pc:sldMk cId="2733469838" sldId="285"/>
            <ac:grpSpMk id="9" creationId="{2F7A98C2-A5D8-5028-4C03-1EB6F9172FEE}"/>
          </ac:grpSpMkLst>
        </pc:grpChg>
        <pc:picChg chg="add mod modCrop">
          <ac:chgData name="Kebei Jiang" userId="364a2a22-9abc-49ee-bb2e-5a6750e055b5" providerId="ADAL" clId="{EE4DDA12-2094-4E72-85D7-6DB929D00E84}" dt="2024-02-14T01:33:51.382" v="4224" actId="1076"/>
          <ac:picMkLst>
            <pc:docMk/>
            <pc:sldMk cId="2733469838" sldId="285"/>
            <ac:picMk id="4" creationId="{0921F965-D049-62E3-756E-CB83E4A2D77B}"/>
          </ac:picMkLst>
        </pc:picChg>
        <pc:picChg chg="add mod">
          <ac:chgData name="Kebei Jiang" userId="364a2a22-9abc-49ee-bb2e-5a6750e055b5" providerId="ADAL" clId="{EE4DDA12-2094-4E72-85D7-6DB929D00E84}" dt="2024-02-14T01:34:04.432" v="4227" actId="1076"/>
          <ac:picMkLst>
            <pc:docMk/>
            <pc:sldMk cId="2733469838" sldId="285"/>
            <ac:picMk id="5" creationId="{20171178-4F9C-2542-7B68-736731F25889}"/>
          </ac:picMkLst>
        </pc:picChg>
        <pc:picChg chg="add mod">
          <ac:chgData name="Kebei Jiang" userId="364a2a22-9abc-49ee-bb2e-5a6750e055b5" providerId="ADAL" clId="{EE4DDA12-2094-4E72-85D7-6DB929D00E84}" dt="2024-02-14T01:34:54.936" v="4236" actId="1076"/>
          <ac:picMkLst>
            <pc:docMk/>
            <pc:sldMk cId="2733469838" sldId="285"/>
            <ac:picMk id="8" creationId="{00C7870D-5158-70C8-2DD2-847EF9B1ECC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CFBF7-0A6A-4A8D-9622-A047BAB4DD9E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1FA152-4C7F-42BF-9715-596BDAE6E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077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1FA152-4C7F-42BF-9715-596BDAE6EAE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711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437E5-7AE9-D89F-05E6-CEA1934C45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72490B-5FBD-C969-E029-EA280993EA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CCAD7-4841-EE21-6777-6FB6E0390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C4D40-F895-5D76-4083-2DA4072D5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CB6D6-47C7-F7AA-5833-A052FDD33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8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90B3E-1802-0E38-64D3-16CFA2EC4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758F6B-F97D-2A9E-D062-759A65F5D3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7631F-1C53-61FA-D57B-0980A9C82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7F432-1080-C018-44E9-14F4AEA23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21ACA-BFE1-F567-4877-89B993BC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6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213B0A-F1C7-0594-E353-010263A119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4EF3D-BAE4-370A-6080-EAD7A32EA4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0BD81-4481-5A54-7E2C-1FB3D3C8B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1F9D9-FD36-7AB6-12D5-A3C84831D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58463-40B8-F101-8380-8466B81C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844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10673-6AFB-53D0-4B05-C8EDFE71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18B7-DAA4-561B-7661-C5639D858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402B8-D9D4-B815-1DCE-AE9327220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934EB-764C-BF3C-EF3F-B45EAEFE0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3E3A4-ADE8-87B4-3A43-ED2BEA6FB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012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B61FC-6EF0-51D9-3D42-E5A97EDCE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2BF3A-ABC5-E22B-6991-CC3C42C80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339D1-E117-A49C-4756-A71819CCF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BE39A-C809-C906-5BE6-758DB11E8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D8A7B-51DD-C6BD-4D72-F737483C2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31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802A8-0DD2-F415-3B21-850C109C3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09009-0466-7184-4D95-1A4530D668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28779-1698-9716-0CE2-A7B647B972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C212C-372F-A217-185B-553448086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5DD5E0-D1B7-E636-1C77-768C7AA6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DDCB17-2346-A1C1-AD74-B14A3D7C4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8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A8738-DECF-8C2A-550C-D52A8B148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0CAB0-D321-D874-02BB-0FD02304F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5D5CC-4539-154E-4940-9F3B76D45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451AC2-82E0-55EB-3824-7C5D61D3C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54CD0-06DC-53D5-D53F-9812363E9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1E0334-0CA7-CCA8-6CAE-9BBECB0C7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2E2ADD-9B33-CEF2-DBA8-5D0585176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FEF27-72FB-349F-3D69-6BBC78B5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84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DB9B2-D433-C5B1-A368-FFBC2233B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C3919-4D4C-E86F-5EFD-207CCB64A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C136B-CE15-E0E6-1410-E4EC5C6BB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26985-0A30-F32A-5CF2-9E8C5A2F5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8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B6EBFE-F79D-0882-29FD-FFFF8CA2E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0627E5-CC3D-2714-2449-FBA1DD557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FBAFD-D35A-7025-4A76-18861F667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55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983F-A84C-A4D2-47BE-F092EF082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90811-80C5-C354-48B5-FB09D3101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3663B-C4A0-B3D0-5020-EF5344068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0F66A-14CD-8A22-9C13-D9BF43F14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227F70-62E4-3615-21AD-B4AD8FA75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580E6-D0B5-AFE7-D5CA-7E8475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84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0B3E1-4A94-0CE1-46B5-569B2EABD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6A580-0EA5-D4EA-E1CB-AA6B159E4B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BF2FD-1E73-CEDD-9AB1-B00C7D38EE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67B492-E92C-6905-25CB-4FF7DC689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078126-D2F2-2BC8-12BB-C2B9C7680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3E960-72ED-C750-2BB6-A342EE0CC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015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7E30D8-8973-EB22-34AA-58920EA42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EFA9BD-CB7D-2DF5-3735-2EFE00A7B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81B9D-3C85-DF6B-4A6E-BCDA4E5519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1434CE-1376-4C6B-B895-B78C5EBD2F36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D494A-822A-5D9F-62CB-D1A0F196A9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8E7B8-0391-3D69-4BC6-487A12BE4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78D6C5-FC30-4B2D-83EC-0ED79F1A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171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NVl64G3BzA" TargetMode="External"/><Relationship Id="rId2" Type="http://schemas.openxmlformats.org/officeDocument/2006/relationships/hyperlink" Target="https://youtu.be/DiJsg93zQDc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slideslive.com/38990662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B8055-096D-9935-C387-F51AA9D736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In-context learning (ICL) linear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DEA6DA-423F-2185-5C69-6C683A7A30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Kebei Jiang</a:t>
            </a:r>
          </a:p>
          <a:p>
            <a:r>
              <a:rPr lang="en-US" dirty="0"/>
              <a:t>02/08/2024</a:t>
            </a:r>
          </a:p>
        </p:txBody>
      </p:sp>
    </p:spTree>
    <p:extLst>
      <p:ext uri="{BB962C8B-B14F-4D97-AF65-F5344CB8AC3E}">
        <p14:creationId xmlns:p14="http://schemas.microsoft.com/office/powerpoint/2010/main" val="246076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D37C23-E725-2E7C-3850-8C483E9B0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02" y="595116"/>
            <a:ext cx="10014995" cy="56677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00FE0F-0940-A4D4-43F6-12232F3F9B71}"/>
              </a:ext>
            </a:extLst>
          </p:cNvPr>
          <p:cNvSpPr/>
          <p:nvPr/>
        </p:nvSpPr>
        <p:spPr>
          <a:xfrm>
            <a:off x="1602154" y="2649414"/>
            <a:ext cx="8659446" cy="28682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947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B00245-4F26-A3EC-B856-63FCF855E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901" y="595116"/>
            <a:ext cx="10040198" cy="56677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E5F073-63B9-5DC7-08D6-937840556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863" y="3314985"/>
            <a:ext cx="3756278" cy="26442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F419BD4-117E-5B8B-347D-F1FB4B2DBB73}"/>
                  </a:ext>
                </a:extLst>
              </p:cNvPr>
              <p:cNvSpPr txBox="1"/>
              <p:nvPr/>
            </p:nvSpPr>
            <p:spPr>
              <a:xfrm>
                <a:off x="7942064" y="2309055"/>
                <a:ext cx="1482329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2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 =</m:t>
                      </m:r>
                      <m:r>
                        <a:rPr lang="en-US" sz="2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2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2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F419BD4-117E-5B8B-347D-F1FB4B2DBB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2064" y="2309055"/>
                <a:ext cx="1482329" cy="338554"/>
              </a:xfrm>
              <a:prstGeom prst="rect">
                <a:avLst/>
              </a:prstGeom>
              <a:blipFill>
                <a:blip r:embed="rId4"/>
                <a:stretch>
                  <a:fillRect l="-6584" r="-1235" b="-3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20C879A5-A75E-A246-E477-907B7E9B43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1017" y="5013262"/>
            <a:ext cx="2096492" cy="115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13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702F66-C8CC-4EBB-BDAF-EE2356A93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220" y="595116"/>
            <a:ext cx="10025558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D37C23-E725-2E7C-3850-8C483E9B0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02" y="595116"/>
            <a:ext cx="10014995" cy="56677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E65066-9EF0-A3B2-1C24-78A4C4A6A772}"/>
              </a:ext>
            </a:extLst>
          </p:cNvPr>
          <p:cNvSpPr txBox="1"/>
          <p:nvPr/>
        </p:nvSpPr>
        <p:spPr>
          <a:xfrm>
            <a:off x="4579814" y="3540370"/>
            <a:ext cx="62366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FFFF00"/>
                </a:solidFill>
              </a:rPr>
              <a:t>It’s a property of model, independent of how it’s trained!</a:t>
            </a:r>
          </a:p>
        </p:txBody>
      </p:sp>
    </p:spTree>
    <p:extLst>
      <p:ext uri="{BB962C8B-B14F-4D97-AF65-F5344CB8AC3E}">
        <p14:creationId xmlns:p14="http://schemas.microsoft.com/office/powerpoint/2010/main" val="423766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172B6A-0CC7-E332-C45E-A64E6CD2F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248" y="595116"/>
            <a:ext cx="10021502" cy="5667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83F8BA-434E-40F1-1A7D-5F8FCC96A1B9}"/>
              </a:ext>
            </a:extLst>
          </p:cNvPr>
          <p:cNvSpPr txBox="1"/>
          <p:nvPr/>
        </p:nvSpPr>
        <p:spPr>
          <a:xfrm>
            <a:off x="4720491" y="1352063"/>
            <a:ext cx="59084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FFFF00"/>
                </a:solidFill>
              </a:rPr>
              <a:t>Trained with IID and noiseless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FFFF00"/>
                </a:solidFill>
              </a:rPr>
              <a:t>Out-of-distribution prompts at inference time</a:t>
            </a:r>
          </a:p>
        </p:txBody>
      </p:sp>
    </p:spTree>
    <p:extLst>
      <p:ext uri="{BB962C8B-B14F-4D97-AF65-F5344CB8AC3E}">
        <p14:creationId xmlns:p14="http://schemas.microsoft.com/office/powerpoint/2010/main" val="3881133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04A1AE-EF05-318E-1A8C-9EB4AD0BF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838" y="595116"/>
            <a:ext cx="9988324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524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BE36D24-44DE-811F-BB91-B054103EE5FB}"/>
              </a:ext>
            </a:extLst>
          </p:cNvPr>
          <p:cNvSpPr txBox="1"/>
          <p:nvPr/>
        </p:nvSpPr>
        <p:spPr>
          <a:xfrm>
            <a:off x="867509" y="2224440"/>
            <a:ext cx="102928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dirty="0"/>
              <a:t>Is it really in-context learning?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3200" dirty="0"/>
              <a:t>Yes. Empirical proof by training in-context learner of simple functions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Are the learned/encoded algorithms any good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3200" dirty="0"/>
              <a:t>Yes. They are robust on out-of-distribution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3A6E20-57E9-DDAB-3B5D-15C741F5C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2191" y="170869"/>
            <a:ext cx="4395686" cy="223332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4266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BE36D24-44DE-811F-BB91-B054103EE5FB}"/>
              </a:ext>
            </a:extLst>
          </p:cNvPr>
          <p:cNvSpPr txBox="1"/>
          <p:nvPr/>
        </p:nvSpPr>
        <p:spPr>
          <a:xfrm>
            <a:off x="734647" y="2208809"/>
            <a:ext cx="1094153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dirty="0"/>
              <a:t>What learning </a:t>
            </a:r>
            <a:r>
              <a:rPr lang="en-US" sz="3200" i="1" dirty="0"/>
              <a:t>algorithms</a:t>
            </a:r>
            <a:r>
              <a:rPr lang="en-US" sz="3200" dirty="0"/>
              <a:t> can a Transformer implement?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3200" i="1" dirty="0"/>
              <a:t>Gradient descent </a:t>
            </a:r>
            <a:r>
              <a:rPr lang="en-US" sz="3200" dirty="0"/>
              <a:t>and </a:t>
            </a:r>
            <a:r>
              <a:rPr lang="en-US" sz="3200" i="1" dirty="0"/>
              <a:t>Closed-form regression</a:t>
            </a:r>
            <a:r>
              <a:rPr lang="en-US" sz="3200" dirty="0"/>
              <a:t>.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3200" dirty="0"/>
              <a:t>Proof that Transformers can simulate classical learning algorithms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Examine learned algorithm </a:t>
            </a:r>
            <a:r>
              <a:rPr lang="en-US" sz="3200" i="1" dirty="0"/>
              <a:t>computationally</a:t>
            </a:r>
            <a:r>
              <a:rPr lang="en-US" sz="3200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3200" dirty="0"/>
              <a:t>Similar to </a:t>
            </a:r>
            <a:r>
              <a:rPr lang="en-US" sz="3200" i="1" dirty="0"/>
              <a:t>Garg et al.</a:t>
            </a:r>
            <a:r>
              <a:rPr lang="en-US" sz="3200" dirty="0"/>
              <a:t> paper.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Examine learned algorithm </a:t>
            </a:r>
            <a:r>
              <a:rPr lang="en-US" sz="3200" i="1" dirty="0"/>
              <a:t>algorithmically</a:t>
            </a:r>
            <a:r>
              <a:rPr lang="en-US" sz="3200" dirty="0"/>
              <a:t>.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3200" dirty="0"/>
              <a:t>Probing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755F75-6D32-0F20-FC29-53402597E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7846" y="221180"/>
            <a:ext cx="6064739" cy="155519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98745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7E271-B5B0-4500-3EFB-1491F1533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Classical learning </a:t>
            </a:r>
            <a:r>
              <a:rPr lang="en-US" sz="4400" i="1" dirty="0"/>
              <a:t>algorithms</a:t>
            </a:r>
            <a:r>
              <a:rPr lang="en-US" sz="4400" dirty="0"/>
              <a:t> for Linear Regression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18ADA7-C8DD-C843-FE88-5411C95D2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758" y="4555148"/>
            <a:ext cx="5579508" cy="2153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E02824-638B-8384-C9BA-75FC72069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861" y="2052875"/>
            <a:ext cx="5593405" cy="21400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D1B39F-CA4E-D93E-E501-0D06A363B796}"/>
              </a:ext>
            </a:extLst>
          </p:cNvPr>
          <p:cNvSpPr txBox="1"/>
          <p:nvPr/>
        </p:nvSpPr>
        <p:spPr>
          <a:xfrm>
            <a:off x="4631297" y="1658479"/>
            <a:ext cx="4016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single step gradient decent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ED595C-6E5F-8BAF-90FB-824727BA8D54}"/>
              </a:ext>
            </a:extLst>
          </p:cNvPr>
          <p:cNvSpPr txBox="1"/>
          <p:nvPr/>
        </p:nvSpPr>
        <p:spPr>
          <a:xfrm>
            <a:off x="4446471" y="4192960"/>
            <a:ext cx="4386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Closed-form (Normal equation)</a:t>
            </a:r>
          </a:p>
        </p:txBody>
      </p:sp>
    </p:spTree>
    <p:extLst>
      <p:ext uri="{BB962C8B-B14F-4D97-AF65-F5344CB8AC3E}">
        <p14:creationId xmlns:p14="http://schemas.microsoft.com/office/powerpoint/2010/main" val="1464718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B70AF-B138-CDA9-4C84-6BBEBA56D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 can simulate classical learning algorithms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ED76E3-5C89-6192-18AA-B7747F243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03" y="2117038"/>
            <a:ext cx="10271194" cy="276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1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9E88D-7387-97CC-A73F-A72116FF4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AAA84-7FB1-07E1-1442-1ECC1082B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 will be saying “I don’t know” a lot</a:t>
            </a:r>
          </a:p>
          <a:p>
            <a:r>
              <a:rPr lang="en-US" sz="3200" dirty="0"/>
              <a:t>Slides are mostly screenshots taken from recordings associated with the papers</a:t>
            </a:r>
          </a:p>
          <a:p>
            <a:pPr lvl="1"/>
            <a:r>
              <a:rPr lang="en-US" sz="2800" dirty="0">
                <a:hlinkClick r:id="rId2"/>
              </a:rPr>
              <a:t>In-Context Learning: A Case Study of Simple Function Classes</a:t>
            </a:r>
            <a:endParaRPr lang="en-US" sz="2800" dirty="0"/>
          </a:p>
          <a:p>
            <a:pPr lvl="1"/>
            <a:r>
              <a:rPr lang="en-US" sz="2800" dirty="0">
                <a:hlinkClick r:id="rId3"/>
              </a:rPr>
              <a:t>What Learning Algorithm is In-Context Learning?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064206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EEC25-C202-8C1B-467D-7477DAE2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Arithmetic primitives for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D37931-B6DB-BD1D-CE5C-10A906926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331" y="1867457"/>
            <a:ext cx="7582874" cy="31230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64BCE4-8480-934F-DD06-46BEEAE77A65}"/>
              </a:ext>
            </a:extLst>
          </p:cNvPr>
          <p:cNvSpPr txBox="1"/>
          <p:nvPr/>
        </p:nvSpPr>
        <p:spPr>
          <a:xfrm>
            <a:off x="1246070" y="5167311"/>
            <a:ext cx="98920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i="1" dirty="0"/>
              <a:t>All can be implemented by a single transformer decoder 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E.g.,</a:t>
            </a:r>
            <a:r>
              <a:rPr lang="en-US" sz="2800" i="1" dirty="0"/>
              <a:t> Affine by </a:t>
            </a:r>
            <a:r>
              <a:rPr lang="en-US" sz="2800" dirty="0"/>
              <a:t>FF</a:t>
            </a:r>
            <a:r>
              <a:rPr lang="en-US" sz="2800" i="1" dirty="0"/>
              <a:t> layers, Move </a:t>
            </a:r>
            <a:r>
              <a:rPr lang="en-US" sz="2800" dirty="0"/>
              <a:t>by self-attention layers</a:t>
            </a:r>
          </a:p>
        </p:txBody>
      </p:sp>
    </p:spTree>
    <p:extLst>
      <p:ext uri="{BB962C8B-B14F-4D97-AF65-F5344CB8AC3E}">
        <p14:creationId xmlns:p14="http://schemas.microsoft.com/office/powerpoint/2010/main" val="3304570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EBF28-4E74-5C7C-19EE-B0946EC72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1-step SGD with single exemplar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E04851-F549-0A2C-57E3-51106A4DF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01" y="2432779"/>
            <a:ext cx="11240398" cy="32181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A48B78-257F-2C69-2ED8-C0BA9EC2F5F5}"/>
              </a:ext>
            </a:extLst>
          </p:cNvPr>
          <p:cNvSpPr txBox="1"/>
          <p:nvPr/>
        </p:nvSpPr>
        <p:spPr>
          <a:xfrm>
            <a:off x="2081388" y="5763487"/>
            <a:ext cx="89299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Left to right, sequence direction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Top to bottom, each row is a </a:t>
            </a:r>
            <a:r>
              <a:rPr lang="en-US" sz="2800" i="1"/>
              <a:t>decoder layer</a:t>
            </a:r>
            <a:endParaRPr lang="en-US" sz="28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D010C-5EDB-0733-BFA7-A4DD58E8F8BF}"/>
              </a:ext>
            </a:extLst>
          </p:cNvPr>
          <p:cNvSpPr txBox="1"/>
          <p:nvPr/>
        </p:nvSpPr>
        <p:spPr>
          <a:xfrm>
            <a:off x="648676" y="1920089"/>
            <a:ext cx="1735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Input matrix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EA8E73-5799-61ED-46DF-79D5146EC873}"/>
              </a:ext>
            </a:extLst>
          </p:cNvPr>
          <p:cNvSpPr txBox="1"/>
          <p:nvPr/>
        </p:nvSpPr>
        <p:spPr>
          <a:xfrm>
            <a:off x="5982677" y="1920089"/>
            <a:ext cx="2848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Forward propagation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254670-C923-0CB8-C529-4F8742857650}"/>
              </a:ext>
            </a:extLst>
          </p:cNvPr>
          <p:cNvCxnSpPr>
            <a:cxnSpLocks/>
          </p:cNvCxnSpPr>
          <p:nvPr/>
        </p:nvCxnSpPr>
        <p:spPr>
          <a:xfrm>
            <a:off x="265723" y="1617785"/>
            <a:ext cx="0" cy="443132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0BA0C15-3395-FA00-745D-67716C6F4E54}"/>
              </a:ext>
            </a:extLst>
          </p:cNvPr>
          <p:cNvCxnSpPr>
            <a:cxnSpLocks/>
          </p:cNvCxnSpPr>
          <p:nvPr/>
        </p:nvCxnSpPr>
        <p:spPr>
          <a:xfrm>
            <a:off x="265723" y="1617785"/>
            <a:ext cx="1992923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48AA4A8-9C67-ECAB-8CA8-DC3B63AC23E9}"/>
              </a:ext>
            </a:extLst>
          </p:cNvPr>
          <p:cNvSpPr/>
          <p:nvPr/>
        </p:nvSpPr>
        <p:spPr>
          <a:xfrm>
            <a:off x="648676" y="2505681"/>
            <a:ext cx="1609970" cy="714257"/>
          </a:xfrm>
          <a:prstGeom prst="roundRect">
            <a:avLst/>
          </a:prstGeom>
          <a:noFill/>
          <a:ln w="28575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D772FD-4E82-65B9-5445-2342AEC02F6A}"/>
              </a:ext>
            </a:extLst>
          </p:cNvPr>
          <p:cNvSpPr txBox="1"/>
          <p:nvPr/>
        </p:nvSpPr>
        <p:spPr>
          <a:xfrm>
            <a:off x="746368" y="3332518"/>
            <a:ext cx="14145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Column as Token ; each token is (d+1) dimension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D7DE4EA-289C-88ED-87C9-0C9A10D1836D}"/>
              </a:ext>
            </a:extLst>
          </p:cNvPr>
          <p:cNvSpPr/>
          <p:nvPr/>
        </p:nvSpPr>
        <p:spPr>
          <a:xfrm>
            <a:off x="3864708" y="2432779"/>
            <a:ext cx="6826731" cy="589210"/>
          </a:xfrm>
          <a:prstGeom prst="roundRect">
            <a:avLst/>
          </a:prstGeom>
          <a:noFill/>
          <a:ln w="28575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5695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8FDEB-A6FB-C306-9E25-A0A1B2EC3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1-step SGD with single exemplar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2DBE9B-A386-CF5C-B9DB-AB1B81608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36" y="1881643"/>
            <a:ext cx="11566014" cy="397366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57E877-869D-694C-C5BA-0D0A5AEB73B9}"/>
              </a:ext>
            </a:extLst>
          </p:cNvPr>
          <p:cNvSpPr txBox="1"/>
          <p:nvPr/>
        </p:nvSpPr>
        <p:spPr>
          <a:xfrm>
            <a:off x="953228" y="6146551"/>
            <a:ext cx="108399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Just a theoretical possibility; not necessarily what happens in practice</a:t>
            </a:r>
          </a:p>
        </p:txBody>
      </p:sp>
    </p:spTree>
    <p:extLst>
      <p:ext uri="{BB962C8B-B14F-4D97-AF65-F5344CB8AC3E}">
        <p14:creationId xmlns:p14="http://schemas.microsoft.com/office/powerpoint/2010/main" val="2534231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B056A-4A5F-CD56-AECE-6798B3F68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Examine learned algorithm </a:t>
            </a:r>
            <a:r>
              <a:rPr lang="en-US" sz="4400" i="1" dirty="0"/>
              <a:t>computationally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40FF61-11CB-6648-D3F3-0B28286F6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302" y="1456733"/>
            <a:ext cx="10193395" cy="514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05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BA75-7162-85C0-C3F1-C289CF79C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Examine learned algorithm </a:t>
            </a:r>
            <a:r>
              <a:rPr lang="en-US" sz="4400" i="1" dirty="0"/>
              <a:t>computationally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F7C8AD-5E63-ECBF-81B8-A42DA9CA2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42" y="1759385"/>
            <a:ext cx="11028315" cy="42601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E1A982-EB28-B94D-BFC0-31573C96BF76}"/>
              </a:ext>
            </a:extLst>
          </p:cNvPr>
          <p:cNvSpPr txBox="1"/>
          <p:nvPr/>
        </p:nvSpPr>
        <p:spPr>
          <a:xfrm>
            <a:off x="700391" y="6027884"/>
            <a:ext cx="11147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Similar message as in Garg et al., it learns optimal Ridge for noise data</a:t>
            </a:r>
          </a:p>
        </p:txBody>
      </p:sp>
    </p:spTree>
    <p:extLst>
      <p:ext uri="{BB962C8B-B14F-4D97-AF65-F5344CB8AC3E}">
        <p14:creationId xmlns:p14="http://schemas.microsoft.com/office/powerpoint/2010/main" val="3362387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3BF46-78A5-E12E-64D2-41AB0B751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Examine learned algorithm </a:t>
            </a:r>
            <a:r>
              <a:rPr lang="en-US" sz="4400" i="1" dirty="0"/>
              <a:t>algorithmically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F5F02E-6F31-2AD3-1665-EEB2039FB4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662"/>
          <a:stretch/>
        </p:blipFill>
        <p:spPr>
          <a:xfrm>
            <a:off x="114496" y="1604548"/>
            <a:ext cx="11963008" cy="45094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C0E05B4-7197-B86F-F7FC-3031903DE3FE}"/>
                  </a:ext>
                </a:extLst>
              </p:cNvPr>
              <p:cNvSpPr txBox="1"/>
              <p:nvPr/>
            </p:nvSpPr>
            <p:spPr>
              <a:xfrm>
                <a:off x="278361" y="5903893"/>
                <a:ext cx="928767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i="1" dirty="0"/>
                  <a:t>Probe intermediate features: 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sz="2800" i="1" dirty="0"/>
                  <a:t> for closed form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𝑂𝐿𝑆</m:t>
                        </m:r>
                      </m:sub>
                    </m:sSub>
                  </m:oMath>
                </a14:m>
                <a:r>
                  <a:rPr lang="en-US" sz="2800" i="1" dirty="0"/>
                  <a:t> for SGD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C0E05B4-7197-B86F-F7FC-3031903DE3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361" y="5903893"/>
                <a:ext cx="9287671" cy="954107"/>
              </a:xfrm>
              <a:prstGeom prst="rect">
                <a:avLst/>
              </a:prstGeom>
              <a:blipFill>
                <a:blip r:embed="rId4"/>
                <a:stretch>
                  <a:fillRect l="-1379" t="-6369" b="-17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ED0142FF-C4DC-9B20-3CCD-E2675048E6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8927" y="5903893"/>
            <a:ext cx="2278577" cy="80779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175735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FBBAF-3995-DDAE-FE58-8F99F5C91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DFAB0-8E67-CBA9-A5FE-3012C4B29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Transformers is in-context learning (linear regression)</a:t>
            </a:r>
          </a:p>
          <a:p>
            <a:pPr lvl="1"/>
            <a:r>
              <a:rPr lang="en-US" dirty="0"/>
              <a:t>Evidence 1, 2, 3, 4 and 5 </a:t>
            </a:r>
          </a:p>
          <a:p>
            <a:r>
              <a:rPr lang="en-US" dirty="0"/>
              <a:t>It’s a form of meta-learning--learns a class of function</a:t>
            </a:r>
          </a:p>
          <a:p>
            <a:pPr lvl="1"/>
            <a:r>
              <a:rPr lang="en-US" dirty="0"/>
              <a:t>The </a:t>
            </a:r>
            <a:r>
              <a:rPr lang="en-US" i="1" dirty="0"/>
              <a:t>inductive biases</a:t>
            </a:r>
            <a:r>
              <a:rPr lang="en-US" dirty="0"/>
              <a:t> of a linear model is learnt, not predefined.</a:t>
            </a:r>
          </a:p>
          <a:p>
            <a:pPr lvl="2"/>
            <a:r>
              <a:rPr lang="en-US" dirty="0"/>
              <a:t>Think CNN vs VIT</a:t>
            </a:r>
          </a:p>
          <a:p>
            <a:pPr lvl="1"/>
            <a:r>
              <a:rPr lang="en-US" dirty="0"/>
              <a:t>At inference time, the </a:t>
            </a:r>
            <a:r>
              <a:rPr lang="en-US" i="1" dirty="0"/>
              <a:t>context</a:t>
            </a:r>
            <a:r>
              <a:rPr lang="en-US" dirty="0"/>
              <a:t> leads to the correct value of </a:t>
            </a:r>
            <a:r>
              <a:rPr lang="en-US" i="1" dirty="0"/>
              <a:t>w</a:t>
            </a:r>
            <a:r>
              <a:rPr lang="en-US" dirty="0"/>
              <a:t>’s</a:t>
            </a:r>
          </a:p>
          <a:p>
            <a:pPr lvl="2"/>
            <a:r>
              <a:rPr lang="en-US" dirty="0"/>
              <a:t>Maybe it’s not too hard to imagine that LLM finds it necessary to encode similar algorithms to do better information compression during pretraining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8978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C99E9-FAA8-B8F2-B9CC-310CC94AC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A6B30-10C4-7C93-07F8-D2C958A03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Stanford paper</a:t>
            </a:r>
          </a:p>
          <a:p>
            <a:pPr lvl="1"/>
            <a:r>
              <a:rPr lang="en-US" dirty="0"/>
              <a:t>https://youtu.be/DiJsg93zQDc</a:t>
            </a:r>
          </a:p>
          <a:p>
            <a:pPr lvl="1"/>
            <a:r>
              <a:rPr lang="en-US" dirty="0">
                <a:hlinkClick r:id="rId2"/>
              </a:rPr>
              <a:t>https://slideslive.com/38990662</a:t>
            </a:r>
            <a:endParaRPr lang="en-US" dirty="0"/>
          </a:p>
          <a:p>
            <a:r>
              <a:rPr lang="en-US" dirty="0"/>
              <a:t>MIT paper</a:t>
            </a:r>
          </a:p>
          <a:p>
            <a:r>
              <a:rPr lang="en-US" dirty="0"/>
              <a:t>Double descent</a:t>
            </a:r>
          </a:p>
          <a:p>
            <a:r>
              <a:rPr lang="en-US" dirty="0"/>
              <a:t>probing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313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BF7F7C-96FE-6075-045E-27C46D107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76" y="680490"/>
            <a:ext cx="6212762" cy="315653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FB600D-6036-5D6A-B937-DEAB095DB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077" y="4465194"/>
            <a:ext cx="7407232" cy="189944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15AA9D-7916-3E39-6CB8-AACCCE123517}"/>
              </a:ext>
            </a:extLst>
          </p:cNvPr>
          <p:cNvSpPr txBox="1"/>
          <p:nvPr/>
        </p:nvSpPr>
        <p:spPr>
          <a:xfrm>
            <a:off x="7432431" y="950295"/>
            <a:ext cx="4507724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>
                <a:highlight>
                  <a:srgbClr val="FFFF00"/>
                </a:highlight>
              </a:rPr>
              <a:t>What</a:t>
            </a:r>
            <a:r>
              <a:rPr lang="en-US" sz="2400" dirty="0"/>
              <a:t> can transformers learn in-context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“Proposed </a:t>
            </a:r>
            <a:r>
              <a:rPr lang="en-US" sz="2400" i="1" dirty="0"/>
              <a:t>an interpretable and theoretically amenable setting </a:t>
            </a:r>
            <a:r>
              <a:rPr lang="en-US" sz="2400" dirty="0"/>
              <a:t>for understanding ICL in transformers”</a:t>
            </a: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03D06F-C914-521D-F263-BE0AE4F2B21C}"/>
              </a:ext>
            </a:extLst>
          </p:cNvPr>
          <p:cNvSpPr txBox="1"/>
          <p:nvPr/>
        </p:nvSpPr>
        <p:spPr>
          <a:xfrm>
            <a:off x="8524831" y="4367368"/>
            <a:ext cx="34153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i="1" dirty="0">
                <a:highlight>
                  <a:srgbClr val="FFFF00"/>
                </a:highlight>
              </a:rPr>
              <a:t>How</a:t>
            </a:r>
            <a:r>
              <a:rPr lang="en-US" sz="2400" dirty="0"/>
              <a:t> do transformers learn in-context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Focus on </a:t>
            </a:r>
            <a:r>
              <a:rPr lang="en-US" sz="2400" i="1" dirty="0"/>
              <a:t>Transformers</a:t>
            </a:r>
            <a:r>
              <a:rPr lang="en-US" sz="2400" dirty="0"/>
              <a:t> and </a:t>
            </a:r>
            <a:r>
              <a:rPr lang="en-US" sz="2400" i="1" dirty="0"/>
              <a:t>linear regression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F047894-3E17-11D2-18ED-993BD76F2608}"/>
              </a:ext>
            </a:extLst>
          </p:cNvPr>
          <p:cNvSpPr/>
          <p:nvPr/>
        </p:nvSpPr>
        <p:spPr>
          <a:xfrm>
            <a:off x="6830646" y="2258755"/>
            <a:ext cx="672123" cy="3685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EE53FD0-62A5-209C-CDAA-C5D9D67F82BA}"/>
              </a:ext>
            </a:extLst>
          </p:cNvPr>
          <p:cNvSpPr/>
          <p:nvPr/>
        </p:nvSpPr>
        <p:spPr>
          <a:xfrm>
            <a:off x="7852709" y="5230661"/>
            <a:ext cx="672123" cy="3685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46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BE36D24-44DE-811F-BB91-B054103EE5FB}"/>
              </a:ext>
            </a:extLst>
          </p:cNvPr>
          <p:cNvSpPr txBox="1"/>
          <p:nvPr/>
        </p:nvSpPr>
        <p:spPr>
          <a:xfrm>
            <a:off x="867509" y="2224440"/>
            <a:ext cx="102928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dirty="0"/>
              <a:t>Is it really in-context learning?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3200" dirty="0"/>
              <a:t>Yes. Empirical proof by training in-context learner of simple functions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Are the learned/encoded algorithms </a:t>
            </a:r>
            <a:r>
              <a:rPr lang="en-US" sz="3200"/>
              <a:t>any good?</a:t>
            </a:r>
            <a:endParaRPr lang="en-US" sz="3200" dirty="0"/>
          </a:p>
          <a:p>
            <a:pPr marL="800100" lvl="1" indent="-342900">
              <a:buFont typeface="+mj-lt"/>
              <a:buAutoNum type="arabicPeriod"/>
            </a:pPr>
            <a:r>
              <a:rPr lang="en-US" sz="3200" dirty="0"/>
              <a:t>Yes. They are robust on out-of-distribution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3A6E20-57E9-DDAB-3B5D-15C741F5C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2191" y="170869"/>
            <a:ext cx="4395686" cy="223332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87970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78072BA-37A3-DA01-DE05-29C2084B1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111" y="595116"/>
            <a:ext cx="10037776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126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629076E-C80E-EDB8-65C3-50B06279F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546" y="595116"/>
            <a:ext cx="10006906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27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06CC56-B9ED-0457-0A81-1C26A5EED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151" y="595116"/>
            <a:ext cx="10033696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372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AF408F-51F3-9842-D821-95DC5B5C0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610" y="595116"/>
            <a:ext cx="10026779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407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F3A91A-4891-CB18-2EBC-948BF9CBA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213" y="595116"/>
            <a:ext cx="10049574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808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5624</TotalTime>
  <Words>466</Words>
  <Application>Microsoft Office PowerPoint</Application>
  <PresentationFormat>Widescreen</PresentationFormat>
  <Paragraphs>68</Paragraphs>
  <Slides>27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Aptos</vt:lpstr>
      <vt:lpstr>Aptos Display</vt:lpstr>
      <vt:lpstr>Arial</vt:lpstr>
      <vt:lpstr>Cambria Math</vt:lpstr>
      <vt:lpstr>Wingdings</vt:lpstr>
      <vt:lpstr>Office Theme</vt:lpstr>
      <vt:lpstr>In-context learning (ICL) linear functions</vt:lpstr>
      <vt:lpstr>Disclaimers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Classical learning algorithms for Linear Regression</vt:lpstr>
      <vt:lpstr>Transformers can simulate classical learning algorithms</vt:lpstr>
      <vt:lpstr>Arithmetic primitives for learning</vt:lpstr>
      <vt:lpstr>1-step SGD with single exemplar</vt:lpstr>
      <vt:lpstr>1-step SGD with single exemplar</vt:lpstr>
      <vt:lpstr>Examine learned algorithm computationally</vt:lpstr>
      <vt:lpstr>Examine learned algorithm computationally</vt:lpstr>
      <vt:lpstr>Examine learned algorithm algorithmically</vt:lpstr>
      <vt:lpstr>Takeaways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In-context learning (ICL) linear functions</dc:title>
  <dc:creator>Kebei Jiang</dc:creator>
  <cp:lastModifiedBy>Kebei Jiang</cp:lastModifiedBy>
  <cp:revision>1</cp:revision>
  <dcterms:created xsi:type="dcterms:W3CDTF">2024-02-05T03:48:57Z</dcterms:created>
  <dcterms:modified xsi:type="dcterms:W3CDTF">2024-02-15T05:32:12Z</dcterms:modified>
</cp:coreProperties>
</file>

<file path=docProps/thumbnail.jpeg>
</file>